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4"/>
  </p:sldMasterIdLst>
  <p:notesMasterIdLst>
    <p:notesMasterId r:id="rId13"/>
  </p:notesMasterIdLst>
  <p:sldIdLst>
    <p:sldId id="399" r:id="rId5"/>
    <p:sldId id="258" r:id="rId6"/>
    <p:sldId id="387" r:id="rId7"/>
    <p:sldId id="402" r:id="rId8"/>
    <p:sldId id="404" r:id="rId9"/>
    <p:sldId id="405" r:id="rId10"/>
    <p:sldId id="406" r:id="rId11"/>
    <p:sldId id="407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  <p:bold r:id="rId15"/>
    </p:embeddedFont>
    <p:embeddedFont>
      <p:font typeface="Barlow" panose="00000500000000000000" pitchFamily="2" charset="0"/>
      <p:regular r:id="rId16"/>
      <p:bold r:id="rId17"/>
      <p:italic r:id="rId18"/>
      <p:boldItalic r:id="rId19"/>
    </p:embeddedFont>
    <p:embeddedFont>
      <p:font typeface="Poppins" panose="00000500000000000000" pitchFamily="2" charset="0"/>
      <p:regular r:id="rId20"/>
      <p:bold r:id="rId21"/>
      <p:italic r:id="rId22"/>
      <p:boldItalic r:id="rId23"/>
    </p:embeddedFont>
    <p:embeddedFont>
      <p:font typeface="Poppins Black" panose="00000A00000000000000" pitchFamily="2" charset="0"/>
      <p:bold r:id="rId24"/>
      <p:italic r:id="rId25"/>
      <p:boldItalic r:id="rId26"/>
    </p:embeddedFont>
    <p:embeddedFont>
      <p:font typeface="Poppins ExtraBold" panose="00000900000000000000" pitchFamily="2" charset="0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4F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89FDCA-D29F-4E1D-BA96-FC500C507D07}" v="3315" dt="2025-05-16T09:11:39.189"/>
    <p1510:client id="{6CDC8FD4-376F-4C24-05CB-0ADDDAA72290}" v="53" dt="2025-05-16T08:29:31.410"/>
    <p1510:client id="{7DAC65BA-3A5C-4EAB-87AC-6C98470475B6}" v="2737" dt="2025-05-16T08:26:51.661"/>
    <p1510:client id="{8C722484-1A7C-D24B-A6E9-27B5075CBB01}" v="616" dt="2025-05-16T05:14:09.887"/>
    <p1510:client id="{B5BEFBC3-66BC-1EE2-612E-B93B0901EEDB}" v="538" dt="2025-05-15T21:06:14.620"/>
    <p1510:client id="{F0BE6896-27C3-3293-B7AF-B06ADD49283A}" v="638" dt="2025-05-15T19:08:42.222"/>
  </p1510:revLst>
</p1510:revInfo>
</file>

<file path=ppt/tableStyles.xml><?xml version="1.0" encoding="utf-8"?>
<a:tblStyleLst xmlns:a="http://schemas.openxmlformats.org/drawingml/2006/main" def="{B9EAE774-C35E-40D1-A8E4-C2869D6153AE}">
  <a:tblStyle styleId="{B9EAE774-C35E-40D1-A8E4-C2869D6153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12258A7-AD67-4E2D-9732-AD00B421BD4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884" autoAdjust="0"/>
  </p:normalViewPr>
  <p:slideViewPr>
    <p:cSldViewPr snapToGrid="0">
      <p:cViewPr varScale="1">
        <p:scale>
          <a:sx n="96" d="100"/>
          <a:sy n="96" d="100"/>
        </p:scale>
        <p:origin x="1075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hdphoto1.wdp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>
          <a:extLst>
            <a:ext uri="{FF2B5EF4-FFF2-40B4-BE49-F238E27FC236}">
              <a16:creationId xmlns:a16="http://schemas.microsoft.com/office/drawing/2014/main" id="{4919A08F-925F-699B-EE9C-79C7EBD81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4dfce81f19_0_45:notes">
            <a:extLst>
              <a:ext uri="{FF2B5EF4-FFF2-40B4-BE49-F238E27FC236}">
                <a16:creationId xmlns:a16="http://schemas.microsoft.com/office/drawing/2014/main" id="{55F6EE89-5392-7B2A-9BD0-533FF297BF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756" name="Google Shape;756;g4dfce81f19_0_45:notes">
            <a:extLst>
              <a:ext uri="{FF2B5EF4-FFF2-40B4-BE49-F238E27FC236}">
                <a16:creationId xmlns:a16="http://schemas.microsoft.com/office/drawing/2014/main" id="{FE4535EE-3BC6-79C8-E28E-B2A447D55D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180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803" name="Google Shape;80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6B28B091-4544-FFF0-A60A-9B5A2BB5A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481A9F9F-74AA-BEB4-F28A-D46DF80462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8867063E-A78E-34D7-8FBB-AD8BCBF370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04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B7E2AA36-811E-6DD7-C5E3-99422EAE0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4EC8E867-FC53-6FA2-7B5D-CEB11C6EAD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D8FE29F5-4F84-6D2E-2FE7-D3EE5B5CB2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3587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68B2B3F9-81AD-7C4D-43B1-EB9A056EB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B18B7EFF-8F9B-C5B4-E4F6-F3E2C17E32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3D67EDFD-AC7B-05FB-07FF-9295A2E73E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10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678E9813-C4AA-B9CD-9C60-37C8A4799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CCBB4E08-4BBB-A7D6-A5F0-E047CBB51A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0F143D66-CDF6-CDD5-71A2-7B0396EE71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694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0AFCC553-19A8-17AA-B551-7E5E477A8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BFB4417F-9602-5971-B733-B18D715618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0A209829-1B5D-4B8B-2211-7CA5D0742A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668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>
          <a:extLst>
            <a:ext uri="{FF2B5EF4-FFF2-40B4-BE49-F238E27FC236}">
              <a16:creationId xmlns:a16="http://schemas.microsoft.com/office/drawing/2014/main" id="{A2A6414B-F37A-BA11-1A16-B29D99DA5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25c73758105_0_23:notes">
            <a:extLst>
              <a:ext uri="{FF2B5EF4-FFF2-40B4-BE49-F238E27FC236}">
                <a16:creationId xmlns:a16="http://schemas.microsoft.com/office/drawing/2014/main" id="{83F909E9-D9D0-1C89-1911-4A9FCF8D0A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6525" y="739775"/>
            <a:ext cx="6584950" cy="37036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540" name="Google Shape;1540;g25c73758105_0_23:notes">
            <a:extLst>
              <a:ext uri="{FF2B5EF4-FFF2-40B4-BE49-F238E27FC236}">
                <a16:creationId xmlns:a16="http://schemas.microsoft.com/office/drawing/2014/main" id="{BD86680A-C702-6AC1-D85B-FB8F08F5FE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689515"/>
            <a:ext cx="5486400" cy="44426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614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1" y="4104678"/>
              <a:ext cx="3520399" cy="1841600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avLst/>
              <a:gdLst/>
              <a:ahLst/>
              <a:cxnLst/>
              <a:rect l="l" t="t" r="r" b="b"/>
              <a:pathLst>
                <a:path w="130200" h="26774" extrusionOk="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14" name="Google Shape;14;p2"/>
            <p:cNvSpPr/>
            <p:nvPr/>
          </p:nvSpPr>
          <p:spPr>
            <a:xfrm>
              <a:off x="2581296" y="4914218"/>
              <a:ext cx="1418251" cy="267006"/>
            </a:xfrm>
            <a:custGeom>
              <a:avLst/>
              <a:gdLst/>
              <a:ahLst/>
              <a:cxnLst/>
              <a:rect l="l" t="t" r="r" b="b"/>
              <a:pathLst>
                <a:path w="22325" h="4203" extrusionOk="0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avLst/>
              <a:gdLst/>
              <a:ahLst/>
              <a:cxnLst/>
              <a:rect l="l" t="t" r="r" b="b"/>
              <a:pathLst>
                <a:path w="15848" h="2889" extrusionOk="0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293550" y="4455724"/>
              <a:ext cx="1006784" cy="183531"/>
            </a:xfrm>
            <a:custGeom>
              <a:avLst/>
              <a:gdLst/>
              <a:ahLst/>
              <a:cxnLst/>
              <a:rect l="l" t="t" r="r" b="b"/>
              <a:pathLst>
                <a:path w="15848" h="2889" extrusionOk="0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 flipH="1">
              <a:off x="8291042" y="569492"/>
              <a:ext cx="1821969" cy="184293"/>
            </a:xfrm>
            <a:custGeom>
              <a:avLst/>
              <a:gdLst/>
              <a:ahLst/>
              <a:cxnLst/>
              <a:rect l="l" t="t" r="r" b="b"/>
              <a:pathLst>
                <a:path w="28680" h="2901" extrusionOk="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avLst/>
              <a:gdLst/>
              <a:ahLst/>
              <a:cxnLst/>
              <a:rect l="l" t="t" r="r" b="b"/>
              <a:pathLst>
                <a:path w="22325" h="4203" extrusionOk="0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20" name="Google Shape;20;p2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avLst/>
                <a:gdLst/>
                <a:ahLst/>
                <a:cxnLst/>
                <a:rect l="l" t="t" r="r" b="b"/>
                <a:pathLst>
                  <a:path w="87610" h="48014" extrusionOk="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avLst/>
                <a:gdLst/>
                <a:ahLst/>
                <a:cxnLst/>
                <a:rect l="l" t="t" r="r" b="b"/>
                <a:pathLst>
                  <a:path w="87610" h="48014" extrusionOk="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avLst/>
                <a:gdLst/>
                <a:ahLst/>
                <a:cxnLst/>
                <a:rect l="l" t="t" r="r" b="b"/>
                <a:pathLst>
                  <a:path w="101749" h="47185" extrusionOk="0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avLst/>
                <a:gdLst/>
                <a:ahLst/>
                <a:cxnLst/>
                <a:rect l="l" t="t" r="r" b="b"/>
                <a:pathLst>
                  <a:path w="101749" h="47185" extrusionOk="0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" name="Google Shape;26;p2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avLst/>
              <a:gdLst/>
              <a:ahLst/>
              <a:cxnLst/>
              <a:rect l="l" t="t" r="r" b="b"/>
              <a:pathLst>
                <a:path w="87610" h="48014" extrusionOk="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avLst/>
              <a:gdLst/>
              <a:ahLst/>
              <a:cxnLst/>
              <a:rect l="l" t="t" r="r" b="b"/>
              <a:pathLst>
                <a:path w="111617" h="65842" extrusionOk="0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pt-PT"/>
              <a:t>Clique para editar o estilo de título do Modelo Global</a:t>
            </a: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pt-PT"/>
              <a:t>Clique para editar o estilo de subtítulo do Modelo Global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Em branco">
    <p:bg>
      <p:bgPr>
        <a:solidFill>
          <a:schemeClr val="accent2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31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12" name="Google Shape;712;p31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13" name="Google Shape;713;p3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14" name="Google Shape;714;p3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5" name="Google Shape;715;p31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16" name="Google Shape;716;p3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7" name="Google Shape;717;p3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8" name="Google Shape;718;p31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19" name="Google Shape;719;p3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20" name="Google Shape;720;p3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1" name="Google Shape;721;p31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22" name="Google Shape;722;p31"/>
            <p:cNvSpPr/>
            <p:nvPr/>
          </p:nvSpPr>
          <p:spPr>
            <a:xfrm>
              <a:off x="-201828" y="4736333"/>
              <a:ext cx="9294978" cy="1911396"/>
            </a:xfrm>
            <a:custGeom>
              <a:avLst/>
              <a:gdLst/>
              <a:ahLst/>
              <a:cxnLst/>
              <a:rect l="l" t="t" r="r" b="b"/>
              <a:pathLst>
                <a:path w="130200" h="26774" extrusionOk="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 rot="10800000" flipH="1">
              <a:off x="1175807" y="-265593"/>
              <a:ext cx="1539180" cy="805095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" name="Google Shape;724;p31"/>
          <p:cNvSpPr/>
          <p:nvPr/>
        </p:nvSpPr>
        <p:spPr>
          <a:xfrm rot="10800000">
            <a:off x="794659" y="4876484"/>
            <a:ext cx="1418251" cy="267006"/>
          </a:xfrm>
          <a:custGeom>
            <a:avLst/>
            <a:gdLst/>
            <a:ahLst/>
            <a:cxnLst/>
            <a:rect l="l" t="t" r="r" b="b"/>
            <a:pathLst>
              <a:path w="22325" h="4203" extrusionOk="0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31"/>
          <p:cNvSpPr/>
          <p:nvPr/>
        </p:nvSpPr>
        <p:spPr>
          <a:xfrm flipH="1">
            <a:off x="-561113" y="4230050"/>
            <a:ext cx="2805272" cy="1537408"/>
          </a:xfrm>
          <a:custGeom>
            <a:avLst/>
            <a:gdLst/>
            <a:ahLst/>
            <a:cxnLst/>
            <a:rect l="l" t="t" r="r" b="b"/>
            <a:pathLst>
              <a:path w="87610" h="48014" extrusionOk="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32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28" name="Google Shape;728;p32"/>
            <p:cNvSpPr/>
            <p:nvPr/>
          </p:nvSpPr>
          <p:spPr>
            <a:xfrm>
              <a:off x="7695191" y="307513"/>
              <a:ext cx="1232340" cy="231995"/>
            </a:xfrm>
            <a:custGeom>
              <a:avLst/>
              <a:gdLst/>
              <a:ahLst/>
              <a:cxnLst/>
              <a:rect l="l" t="t" r="r" b="b"/>
              <a:pathLst>
                <a:path w="22325" h="4203" extrusionOk="0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avLst/>
              <a:gdLst/>
              <a:ahLst/>
              <a:cxnLst/>
              <a:rect l="l" t="t" r="r" b="b"/>
              <a:pathLst>
                <a:path w="111617" h="65842" extrusionOk="0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32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31" name="Google Shape;731;p32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32" name="Google Shape;732;p32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33" name="Google Shape;733;p32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4" name="Google Shape;734;p32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35" name="Google Shape;735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6" name="Google Shape;736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7" name="Google Shape;737;p32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38" name="Google Shape;738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50207" h="4037" extrusionOk="0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9" name="Google Shape;739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32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41" name="Google Shape;741;p32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42" name="Google Shape;742;p32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3" name="Google Shape;743;p32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44" name="Google Shape;744;p32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avLst/>
              <a:gdLst/>
              <a:ahLst/>
              <a:cxnLst/>
              <a:rect l="l" t="t" r="r" b="b"/>
              <a:pathLst>
                <a:path w="111617" h="65842" extrusionOk="0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rot="10800000" flipH="1">
              <a:off x="-881984" y="-739244"/>
              <a:ext cx="1959133" cy="1024867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flipH="1">
            <a:off x="-417877" y="511088"/>
            <a:ext cx="1232340" cy="231995"/>
          </a:xfrm>
          <a:custGeom>
            <a:avLst/>
            <a:gdLst/>
            <a:ahLst/>
            <a:cxnLst/>
            <a:rect l="l" t="t" r="r" b="b"/>
            <a:pathLst>
              <a:path w="22325" h="4203" extrusionOk="0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32"/>
          <p:cNvSpPr/>
          <p:nvPr/>
        </p:nvSpPr>
        <p:spPr>
          <a:xfrm rot="10800000" flipH="1">
            <a:off x="-621671" y="-1770656"/>
            <a:ext cx="4007050" cy="2363728"/>
          </a:xfrm>
          <a:custGeom>
            <a:avLst/>
            <a:gdLst/>
            <a:ahLst/>
            <a:cxnLst/>
            <a:rect l="l" t="t" r="r" b="b"/>
            <a:pathLst>
              <a:path w="111617" h="65842" extrusionOk="0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3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34" name="Google Shape;234;p13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avLst/>
              <a:gdLst/>
              <a:ahLst/>
              <a:cxnLst/>
              <a:rect l="l" t="t" r="r" b="b"/>
              <a:pathLst>
                <a:path w="130200" h="26774" extrusionOk="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3"/>
          <p:cNvSpPr txBox="1">
            <a:spLocks noGrp="1"/>
          </p:cNvSpPr>
          <p:nvPr>
            <p:ph type="subTitle" idx="1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2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3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subTitle" idx="4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5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6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grpSp>
        <p:nvGrpSpPr>
          <p:cNvPr id="242" name="Google Shape;242;p13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43" name="Google Shape;243;p1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44" name="Google Shape;244;p1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5" name="Google Shape;245;p1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" name="Google Shape;246;p1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47" name="Google Shape;247;p1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8" name="Google Shape;248;p1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50" name="Google Shape;250;p1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1" name="Google Shape;251;p1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2" name="Google Shape;25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7" hasCustomPrompt="1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title" idx="8" hasCustomPrompt="1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9" hasCustomPrompt="1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 idx="13" hasCustomPrompt="1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>
            <a:spLocks noGrp="1"/>
          </p:cNvSpPr>
          <p:nvPr>
            <p:ph type="title" idx="14" hasCustomPrompt="1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15" hasCustomPrompt="1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 b="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/>
          <p:nvPr/>
        </p:nvSpPr>
        <p:spPr>
          <a:xfrm rot="10800000">
            <a:off x="1316384" y="4901259"/>
            <a:ext cx="1418251" cy="267006"/>
          </a:xfrm>
          <a:custGeom>
            <a:avLst/>
            <a:gdLst/>
            <a:ahLst/>
            <a:cxnLst/>
            <a:rect l="l" t="t" r="r" b="b"/>
            <a:pathLst>
              <a:path w="22325" h="4203" extrusionOk="0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 flipH="1">
            <a:off x="-585437" y="4230050"/>
            <a:ext cx="2805272" cy="1537408"/>
          </a:xfrm>
          <a:custGeom>
            <a:avLst/>
            <a:gdLst/>
            <a:ahLst/>
            <a:cxnLst/>
            <a:rect l="l" t="t" r="r" b="b"/>
            <a:pathLst>
              <a:path w="87610" h="48014" extrusionOk="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6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29"/>
          <p:cNvSpPr/>
          <p:nvPr/>
        </p:nvSpPr>
        <p:spPr>
          <a:xfrm>
            <a:off x="6422716" y="-11537"/>
            <a:ext cx="1232340" cy="231995"/>
          </a:xfrm>
          <a:custGeom>
            <a:avLst/>
            <a:gdLst/>
            <a:ahLst/>
            <a:cxnLst/>
            <a:rect l="l" t="t" r="r" b="b"/>
            <a:pathLst>
              <a:path w="22325" h="4203" extrusionOk="0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9"/>
          <p:cNvSpPr/>
          <p:nvPr/>
        </p:nvSpPr>
        <p:spPr>
          <a:xfrm rot="10800000">
            <a:off x="6549401" y="-1824231"/>
            <a:ext cx="4007050" cy="2363728"/>
          </a:xfrm>
          <a:custGeom>
            <a:avLst/>
            <a:gdLst/>
            <a:ahLst/>
            <a:cxnLst/>
            <a:rect l="l" t="t" r="r" b="b"/>
            <a:pathLst>
              <a:path w="111617" h="65842" extrusionOk="0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29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675" name="Google Shape;675;p2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76" name="Google Shape;6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77" name="Google Shape;6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8" name="Google Shape;678;p2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79" name="Google Shape;6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0" name="Google Shape;6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1" name="Google Shape;681;p2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82" name="Google Shape;682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50207" h="4037" extrusionOk="0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3" name="Google Shape;683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4" name="Google Shape;684;p2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85" name="Google Shape;685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6" name="Google Shape;686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7" name="Google Shape;687;p29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688" name="Google Shape;688;p29"/>
            <p:cNvSpPr/>
            <p:nvPr/>
          </p:nvSpPr>
          <p:spPr>
            <a:xfrm>
              <a:off x="-176746" y="4688258"/>
              <a:ext cx="3520400" cy="2076657"/>
            </a:xfrm>
            <a:custGeom>
              <a:avLst/>
              <a:gdLst/>
              <a:ahLst/>
              <a:cxnLst/>
              <a:rect l="l" t="t" r="r" b="b"/>
              <a:pathLst>
                <a:path w="111617" h="65842" extrusionOk="0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 rot="10800000" flipH="1">
              <a:off x="-2028096" y="-665229"/>
              <a:ext cx="3520399" cy="1841600"/>
            </a:xfrm>
            <a:custGeom>
              <a:avLst/>
              <a:gdLst/>
              <a:ahLst/>
              <a:cxnLst/>
              <a:rect l="l" t="t" r="r" b="b"/>
              <a:pathLst>
                <a:path w="64958" h="33981" extrusionOk="0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18029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7" r:id="rId3"/>
    <p:sldLayoutId id="2147483678" r:id="rId4"/>
    <p:sldLayoutId id="2147483682" r:id="rId5"/>
    <p:sldLayoutId id="214748368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>
          <a:extLst>
            <a:ext uri="{FF2B5EF4-FFF2-40B4-BE49-F238E27FC236}">
              <a16:creationId xmlns:a16="http://schemas.microsoft.com/office/drawing/2014/main" id="{DF7A7424-86E5-F136-04DB-C3FC35692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541365-BC54-7C55-5882-41EFBA3F88B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758" name="Google Shape;758;p36">
            <a:extLst>
              <a:ext uri="{FF2B5EF4-FFF2-40B4-BE49-F238E27FC236}">
                <a16:creationId xmlns:a16="http://schemas.microsoft.com/office/drawing/2014/main" id="{9447E4F3-7C62-C13D-1C53-5B08FDB5CB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394085" y="2571750"/>
            <a:ext cx="6355500" cy="1729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noProof="0" dirty="0">
                <a:solidFill>
                  <a:schemeClr val="accent1"/>
                </a:solidFill>
              </a:rPr>
              <a:t>Master in Data Science and Engineering</a:t>
            </a:r>
            <a:endParaRPr lang="en-US" sz="1600" b="1" noProof="0"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noProof="0" dirty="0">
                <a:solidFill>
                  <a:schemeClr val="accent1"/>
                </a:solidFill>
              </a:rPr>
              <a:t>Advanced Topics on Intelligent Systems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b="1" noProof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cap="all" noProof="0" dirty="0">
                <a:highlight>
                  <a:srgbClr val="F8F4F4"/>
                </a:highlight>
              </a:rPr>
              <a:t>_ Francisco Pinto, João Vieira _ </a:t>
            </a:r>
            <a:endParaRPr lang="en-US" b="1" cap="all" noProof="0" dirty="0">
              <a:highlight>
                <a:srgbClr val="F8F4F4"/>
              </a:highlight>
            </a:endParaRPr>
          </a:p>
        </p:txBody>
      </p:sp>
      <p:sp>
        <p:nvSpPr>
          <p:cNvPr id="759" name="Google Shape;759;p36">
            <a:extLst>
              <a:ext uri="{FF2B5EF4-FFF2-40B4-BE49-F238E27FC236}">
                <a16:creationId xmlns:a16="http://schemas.microsoft.com/office/drawing/2014/main" id="{185BCF99-1123-9CFA-0669-43AFA496602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12148" y="1130524"/>
            <a:ext cx="7307141" cy="14036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noProof="0" dirty="0"/>
              <a:t>Humanoid Walking</a:t>
            </a:r>
            <a:br>
              <a:rPr lang="en-US" sz="2400" noProof="0" dirty="0"/>
            </a:br>
            <a:r>
              <a:rPr lang="en-US" sz="1800" noProof="0" dirty="0"/>
              <a:t>A Reinforcement Learning Case Study</a:t>
            </a:r>
            <a:endParaRPr lang="en-US" sz="2400" noProof="0" dirty="0"/>
          </a:p>
        </p:txBody>
      </p:sp>
      <p:grpSp>
        <p:nvGrpSpPr>
          <p:cNvPr id="760" name="Google Shape;760;p36">
            <a:extLst>
              <a:ext uri="{FF2B5EF4-FFF2-40B4-BE49-F238E27FC236}">
                <a16:creationId xmlns:a16="http://schemas.microsoft.com/office/drawing/2014/main" id="{3291B057-B183-3088-7002-A053D90A1926}"/>
              </a:ext>
            </a:extLst>
          </p:cNvPr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761" name="Google Shape;761;p36">
              <a:extLst>
                <a:ext uri="{FF2B5EF4-FFF2-40B4-BE49-F238E27FC236}">
                  <a16:creationId xmlns:a16="http://schemas.microsoft.com/office/drawing/2014/main" id="{7D1F548E-1431-80BC-AE03-768C3192A3C1}"/>
                </a:ext>
              </a:extLst>
            </p:cNvPr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762" name="Google Shape;762;p36">
                <a:extLst>
                  <a:ext uri="{FF2B5EF4-FFF2-40B4-BE49-F238E27FC236}">
                    <a16:creationId xmlns:a16="http://schemas.microsoft.com/office/drawing/2014/main" id="{85166C73-22CE-0771-03EE-001A4DE45C10}"/>
                  </a:ext>
                </a:extLst>
              </p:cNvPr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63" name="Google Shape;763;p36">
                <a:extLst>
                  <a:ext uri="{FF2B5EF4-FFF2-40B4-BE49-F238E27FC236}">
                    <a16:creationId xmlns:a16="http://schemas.microsoft.com/office/drawing/2014/main" id="{ED45C00A-D31E-235E-F88F-7239D55A4962}"/>
                  </a:ext>
                </a:extLst>
              </p:cNvPr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64" name="Google Shape;764;p36">
              <a:extLst>
                <a:ext uri="{FF2B5EF4-FFF2-40B4-BE49-F238E27FC236}">
                  <a16:creationId xmlns:a16="http://schemas.microsoft.com/office/drawing/2014/main" id="{84DA423E-9EAD-19D3-580F-8CA3ECDD4D0D}"/>
                </a:ext>
              </a:extLst>
            </p:cNvPr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765" name="Google Shape;765;p36">
                <a:extLst>
                  <a:ext uri="{FF2B5EF4-FFF2-40B4-BE49-F238E27FC236}">
                    <a16:creationId xmlns:a16="http://schemas.microsoft.com/office/drawing/2014/main" id="{0AD7194F-214C-1B08-29DD-EB89DE2313D8}"/>
                  </a:ext>
                </a:extLst>
              </p:cNvPr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66" name="Google Shape;766;p36">
                <a:extLst>
                  <a:ext uri="{FF2B5EF4-FFF2-40B4-BE49-F238E27FC236}">
                    <a16:creationId xmlns:a16="http://schemas.microsoft.com/office/drawing/2014/main" id="{9213AB85-4C9B-6EA5-9C56-73996D432AFC}"/>
                  </a:ext>
                </a:extLst>
              </p:cNvPr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67" name="Google Shape;767;p36">
              <a:extLst>
                <a:ext uri="{FF2B5EF4-FFF2-40B4-BE49-F238E27FC236}">
                  <a16:creationId xmlns:a16="http://schemas.microsoft.com/office/drawing/2014/main" id="{D41CB588-9D13-3CE5-6ECD-DD4452D9C3D9}"/>
                </a:ext>
              </a:extLst>
            </p:cNvPr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768" name="Google Shape;768;p36">
                <a:extLst>
                  <a:ext uri="{FF2B5EF4-FFF2-40B4-BE49-F238E27FC236}">
                    <a16:creationId xmlns:a16="http://schemas.microsoft.com/office/drawing/2014/main" id="{58E3595D-ACE8-4294-3A9E-517871A4EF9E}"/>
                  </a:ext>
                </a:extLst>
              </p:cNvPr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50207" h="4037" extrusionOk="0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69" name="Google Shape;769;p36">
                <a:extLst>
                  <a:ext uri="{FF2B5EF4-FFF2-40B4-BE49-F238E27FC236}">
                    <a16:creationId xmlns:a16="http://schemas.microsoft.com/office/drawing/2014/main" id="{87F08381-D1FA-BB5F-468F-642B2E7DB652}"/>
                  </a:ext>
                </a:extLst>
              </p:cNvPr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70" name="Google Shape;770;p36">
              <a:extLst>
                <a:ext uri="{FF2B5EF4-FFF2-40B4-BE49-F238E27FC236}">
                  <a16:creationId xmlns:a16="http://schemas.microsoft.com/office/drawing/2014/main" id="{FDF78581-FBA8-763A-0BDB-DC5C7A523364}"/>
                </a:ext>
              </a:extLst>
            </p:cNvPr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771" name="Google Shape;771;p36">
                <a:extLst>
                  <a:ext uri="{FF2B5EF4-FFF2-40B4-BE49-F238E27FC236}">
                    <a16:creationId xmlns:a16="http://schemas.microsoft.com/office/drawing/2014/main" id="{6D24D69B-AA82-78AF-D5F9-7D2B86EBA27C}"/>
                  </a:ext>
                </a:extLst>
              </p:cNvPr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2" name="Google Shape;772;p36">
                <a:extLst>
                  <a:ext uri="{FF2B5EF4-FFF2-40B4-BE49-F238E27FC236}">
                    <a16:creationId xmlns:a16="http://schemas.microsoft.com/office/drawing/2014/main" id="{2C906606-B89A-BAC9-35EB-45717A54EF08}"/>
                  </a:ext>
                </a:extLst>
              </p:cNvPr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</p:grpSp>
      <p:grpSp>
        <p:nvGrpSpPr>
          <p:cNvPr id="773" name="Google Shape;773;p36">
            <a:extLst>
              <a:ext uri="{FF2B5EF4-FFF2-40B4-BE49-F238E27FC236}">
                <a16:creationId xmlns:a16="http://schemas.microsoft.com/office/drawing/2014/main" id="{61E9FD0E-B6EC-89B5-7BAE-16F93429ABC9}"/>
              </a:ext>
            </a:extLst>
          </p:cNvPr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774" name="Google Shape;774;p36">
              <a:extLst>
                <a:ext uri="{FF2B5EF4-FFF2-40B4-BE49-F238E27FC236}">
                  <a16:creationId xmlns:a16="http://schemas.microsoft.com/office/drawing/2014/main" id="{CBEBCA68-5422-E723-9169-1A6DAA3ABBEA}"/>
                </a:ext>
              </a:extLst>
            </p:cNvPr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775" name="Google Shape;775;p36">
                <a:extLst>
                  <a:ext uri="{FF2B5EF4-FFF2-40B4-BE49-F238E27FC236}">
                    <a16:creationId xmlns:a16="http://schemas.microsoft.com/office/drawing/2014/main" id="{0BE0A452-1600-8717-ABF5-098BD666A022}"/>
                  </a:ext>
                </a:extLst>
              </p:cNvPr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76" name="Google Shape;776;p36">
                <a:extLst>
                  <a:ext uri="{FF2B5EF4-FFF2-40B4-BE49-F238E27FC236}">
                    <a16:creationId xmlns:a16="http://schemas.microsoft.com/office/drawing/2014/main" id="{8CDCCEEC-8F8D-CA2C-B374-409B566B883A}"/>
                  </a:ext>
                </a:extLst>
              </p:cNvPr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77" name="Google Shape;777;p36">
              <a:extLst>
                <a:ext uri="{FF2B5EF4-FFF2-40B4-BE49-F238E27FC236}">
                  <a16:creationId xmlns:a16="http://schemas.microsoft.com/office/drawing/2014/main" id="{7DE0D432-5B45-6DF6-C64A-6BCECB414658}"/>
                </a:ext>
              </a:extLst>
            </p:cNvPr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778" name="Google Shape;778;p36">
                <a:extLst>
                  <a:ext uri="{FF2B5EF4-FFF2-40B4-BE49-F238E27FC236}">
                    <a16:creationId xmlns:a16="http://schemas.microsoft.com/office/drawing/2014/main" id="{D4B4AEB9-2196-A0A3-DD31-C4C71CD642B2}"/>
                  </a:ext>
                </a:extLst>
              </p:cNvPr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avLst/>
                <a:gdLst/>
                <a:ahLst/>
                <a:cxnLst/>
                <a:rect l="l" t="t" r="r" b="b"/>
                <a:pathLst>
                  <a:path w="77550" h="5994" extrusionOk="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79" name="Google Shape;779;p36">
                <a:extLst>
                  <a:ext uri="{FF2B5EF4-FFF2-40B4-BE49-F238E27FC236}">
                    <a16:creationId xmlns:a16="http://schemas.microsoft.com/office/drawing/2014/main" id="{AA2B039E-AF1F-44B2-D5FE-A6DB6D7CC96C}"/>
                  </a:ext>
                </a:extLst>
              </p:cNvPr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80" name="Google Shape;780;p36">
              <a:extLst>
                <a:ext uri="{FF2B5EF4-FFF2-40B4-BE49-F238E27FC236}">
                  <a16:creationId xmlns:a16="http://schemas.microsoft.com/office/drawing/2014/main" id="{DDA879D4-FE6D-EDBC-F887-68B481338B15}"/>
                </a:ext>
              </a:extLst>
            </p:cNvPr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781" name="Google Shape;781;p36">
                <a:extLst>
                  <a:ext uri="{FF2B5EF4-FFF2-40B4-BE49-F238E27FC236}">
                    <a16:creationId xmlns:a16="http://schemas.microsoft.com/office/drawing/2014/main" id="{B9C13C83-CAD7-376B-E9B5-03F84C558ACA}"/>
                  </a:ext>
                </a:extLst>
              </p:cNvPr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50207" h="4037" extrusionOk="0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82" name="Google Shape;782;p36">
                <a:extLst>
                  <a:ext uri="{FF2B5EF4-FFF2-40B4-BE49-F238E27FC236}">
                    <a16:creationId xmlns:a16="http://schemas.microsoft.com/office/drawing/2014/main" id="{1F249FB6-F3E4-1E2D-4FD5-660DFDF5495A}"/>
                  </a:ext>
                </a:extLst>
              </p:cNvPr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83" name="Google Shape;783;p36">
              <a:extLst>
                <a:ext uri="{FF2B5EF4-FFF2-40B4-BE49-F238E27FC236}">
                  <a16:creationId xmlns:a16="http://schemas.microsoft.com/office/drawing/2014/main" id="{61BF01B7-9BD3-C0AC-6CFC-26F843643AB7}"/>
                </a:ext>
              </a:extLst>
            </p:cNvPr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784" name="Google Shape;784;p36">
                <a:extLst>
                  <a:ext uri="{FF2B5EF4-FFF2-40B4-BE49-F238E27FC236}">
                    <a16:creationId xmlns:a16="http://schemas.microsoft.com/office/drawing/2014/main" id="{A2AC7722-45B4-CC72-2867-BAC7F3EF2FD4}"/>
                  </a:ext>
                </a:extLst>
              </p:cNvPr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avLst/>
                <a:gdLst/>
                <a:ahLst/>
                <a:cxnLst/>
                <a:rect l="l" t="t" r="r" b="b"/>
                <a:pathLst>
                  <a:path w="140667" h="10153" extrusionOk="0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85" name="Google Shape;785;p36">
                <a:extLst>
                  <a:ext uri="{FF2B5EF4-FFF2-40B4-BE49-F238E27FC236}">
                    <a16:creationId xmlns:a16="http://schemas.microsoft.com/office/drawing/2014/main" id="{1E89BD79-AD6A-686F-0CD7-52090D619D23}"/>
                  </a:ext>
                </a:extLst>
              </p:cNvPr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86" name="Google Shape;786;p36">
              <a:extLst>
                <a:ext uri="{FF2B5EF4-FFF2-40B4-BE49-F238E27FC236}">
                  <a16:creationId xmlns:a16="http://schemas.microsoft.com/office/drawing/2014/main" id="{1B38C718-F925-0F8B-9C3D-9966965FD734}"/>
                </a:ext>
              </a:extLst>
            </p:cNvPr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787" name="Google Shape;787;p36">
                <a:extLst>
                  <a:ext uri="{FF2B5EF4-FFF2-40B4-BE49-F238E27FC236}">
                    <a16:creationId xmlns:a16="http://schemas.microsoft.com/office/drawing/2014/main" id="{3A043528-BB79-41D3-A4A4-227D72D8E749}"/>
                  </a:ext>
                </a:extLst>
              </p:cNvPr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avLst/>
                <a:gdLst/>
                <a:ahLst/>
                <a:cxnLst/>
                <a:rect l="l" t="t" r="r" b="b"/>
                <a:pathLst>
                  <a:path w="111066" h="7583" extrusionOk="0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 noProof="0" dirty="0"/>
              </a:p>
            </p:txBody>
          </p:sp>
          <p:sp>
            <p:nvSpPr>
              <p:cNvPr id="788" name="Google Shape;788;p36">
                <a:extLst>
                  <a:ext uri="{FF2B5EF4-FFF2-40B4-BE49-F238E27FC236}">
                    <a16:creationId xmlns:a16="http://schemas.microsoft.com/office/drawing/2014/main" id="{5FCF6F6F-3F10-87D0-934C-CEB33E47270A}"/>
                  </a:ext>
                </a:extLst>
              </p:cNvPr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  <p:grpSp>
          <p:nvGrpSpPr>
            <p:cNvPr id="789" name="Google Shape;789;p36">
              <a:extLst>
                <a:ext uri="{FF2B5EF4-FFF2-40B4-BE49-F238E27FC236}">
                  <a16:creationId xmlns:a16="http://schemas.microsoft.com/office/drawing/2014/main" id="{DF487D3A-5755-F9E1-DD80-211FC0D6233B}"/>
                </a:ext>
              </a:extLst>
            </p:cNvPr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790" name="Google Shape;790;p36">
                <a:extLst>
                  <a:ext uri="{FF2B5EF4-FFF2-40B4-BE49-F238E27FC236}">
                    <a16:creationId xmlns:a16="http://schemas.microsoft.com/office/drawing/2014/main" id="{B83F086E-044D-07B2-614C-A4187418AD56}"/>
                  </a:ext>
                </a:extLst>
              </p:cNvPr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91" name="Google Shape;791;p36">
                <a:extLst>
                  <a:ext uri="{FF2B5EF4-FFF2-40B4-BE49-F238E27FC236}">
                    <a16:creationId xmlns:a16="http://schemas.microsoft.com/office/drawing/2014/main" id="{B7A0ABD5-9982-C068-0765-7BD11D66E4F8}"/>
                  </a:ext>
                </a:extLst>
              </p:cNvPr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 dirty="0"/>
              </a:p>
            </p:txBody>
          </p:sp>
        </p:grpSp>
      </p:grpSp>
      <p:pic>
        <p:nvPicPr>
          <p:cNvPr id="2" name="Picture 1" descr="FEUP - Cluster Habitat Sustentável">
            <a:extLst>
              <a:ext uri="{FF2B5EF4-FFF2-40B4-BE49-F238E27FC236}">
                <a16:creationId xmlns:a16="http://schemas.microsoft.com/office/drawing/2014/main" id="{B37BA0DB-A792-359C-65B1-E7C435342A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7317" y="105591"/>
            <a:ext cx="2309037" cy="774513"/>
          </a:xfrm>
          <a:prstGeom prst="rect">
            <a:avLst/>
          </a:prstGeom>
        </p:spPr>
      </p:pic>
      <p:sp>
        <p:nvSpPr>
          <p:cNvPr id="3" name="Google Shape;758;p36">
            <a:extLst>
              <a:ext uri="{FF2B5EF4-FFF2-40B4-BE49-F238E27FC236}">
                <a16:creationId xmlns:a16="http://schemas.microsoft.com/office/drawing/2014/main" id="{4CC25444-9035-63DA-4413-FD0C870090ED}"/>
              </a:ext>
            </a:extLst>
          </p:cNvPr>
          <p:cNvSpPr txBox="1">
            <a:spLocks/>
          </p:cNvSpPr>
          <p:nvPr/>
        </p:nvSpPr>
        <p:spPr>
          <a:xfrm>
            <a:off x="-1" y="4692579"/>
            <a:ext cx="1953957" cy="368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"/>
              <a:buNone/>
              <a:defRPr sz="1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sz="1400" b="1" dirty="0">
                <a:solidFill>
                  <a:srgbClr val="000000"/>
                </a:solidFill>
              </a:rPr>
              <a:t>13 / 11 / 2025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600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/>
              <a:t>TABLE OF CONTENTS</a:t>
            </a:r>
          </a:p>
        </p:txBody>
      </p:sp>
      <p:sp>
        <p:nvSpPr>
          <p:cNvPr id="806" name="Google Shape;806;p38"/>
          <p:cNvSpPr txBox="1">
            <a:spLocks noGrp="1"/>
          </p:cNvSpPr>
          <p:nvPr>
            <p:ph type="subTitle" idx="4"/>
          </p:nvPr>
        </p:nvSpPr>
        <p:spPr>
          <a:xfrm>
            <a:off x="937313" y="274469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latin typeface="Poppins" panose="00000500000000000000" pitchFamily="2" charset="0"/>
                <a:cs typeface="Poppins" panose="00000500000000000000" pitchFamily="2" charset="0"/>
              </a:rPr>
              <a:t>Project Idea</a:t>
            </a:r>
          </a:p>
        </p:txBody>
      </p:sp>
      <p:sp>
        <p:nvSpPr>
          <p:cNvPr id="807" name="Google Shape;807;p38"/>
          <p:cNvSpPr txBox="1">
            <a:spLocks noGrp="1"/>
          </p:cNvSpPr>
          <p:nvPr>
            <p:ph type="subTitle" idx="5"/>
          </p:nvPr>
        </p:nvSpPr>
        <p:spPr>
          <a:xfrm>
            <a:off x="3331784" y="274469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latin typeface="Poppins" panose="00000500000000000000" pitchFamily="2" charset="0"/>
                <a:cs typeface="Poppins" panose="00000500000000000000" pitchFamily="2" charset="0"/>
              </a:rPr>
              <a:t>Problem Representation</a:t>
            </a:r>
          </a:p>
        </p:txBody>
      </p:sp>
      <p:sp>
        <p:nvSpPr>
          <p:cNvPr id="811" name="Google Shape;811;p38"/>
          <p:cNvSpPr/>
          <p:nvPr/>
        </p:nvSpPr>
        <p:spPr>
          <a:xfrm>
            <a:off x="2234510" y="2026602"/>
            <a:ext cx="567000" cy="56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/>
          </a:p>
        </p:txBody>
      </p:sp>
      <p:grpSp>
        <p:nvGrpSpPr>
          <p:cNvPr id="812" name="Google Shape;812;p38"/>
          <p:cNvGrpSpPr/>
          <p:nvPr/>
        </p:nvGrpSpPr>
        <p:grpSpPr>
          <a:xfrm>
            <a:off x="2348410" y="2140664"/>
            <a:ext cx="339200" cy="338875"/>
            <a:chOff x="2489475" y="2118450"/>
            <a:chExt cx="339200" cy="338875"/>
          </a:xfrm>
        </p:grpSpPr>
        <p:sp>
          <p:nvSpPr>
            <p:cNvPr id="813" name="Google Shape;813;p38"/>
            <p:cNvSpPr/>
            <p:nvPr/>
          </p:nvSpPr>
          <p:spPr>
            <a:xfrm>
              <a:off x="2489475" y="2118450"/>
              <a:ext cx="339200" cy="338875"/>
            </a:xfrm>
            <a:custGeom>
              <a:avLst/>
              <a:gdLst/>
              <a:ahLst/>
              <a:cxnLst/>
              <a:rect l="l" t="t" r="r" b="b"/>
              <a:pathLst>
                <a:path w="13568" h="13555" extrusionOk="0">
                  <a:moveTo>
                    <a:pt x="7151" y="525"/>
                  </a:moveTo>
                  <a:lnTo>
                    <a:pt x="7164" y="844"/>
                  </a:lnTo>
                  <a:cubicBezTo>
                    <a:pt x="7164" y="967"/>
                    <a:pt x="7247" y="1066"/>
                    <a:pt x="7357" y="1093"/>
                  </a:cubicBezTo>
                  <a:cubicBezTo>
                    <a:pt x="7536" y="1149"/>
                    <a:pt x="7719" y="1216"/>
                    <a:pt x="7885" y="1315"/>
                  </a:cubicBezTo>
                  <a:cubicBezTo>
                    <a:pt x="7930" y="1337"/>
                    <a:pt x="7977" y="1348"/>
                    <a:pt x="8023" y="1348"/>
                  </a:cubicBezTo>
                  <a:cubicBezTo>
                    <a:pt x="8089" y="1348"/>
                    <a:pt x="8151" y="1326"/>
                    <a:pt x="8200" y="1285"/>
                  </a:cubicBezTo>
                  <a:lnTo>
                    <a:pt x="8436" y="1066"/>
                  </a:lnTo>
                  <a:lnTo>
                    <a:pt x="8947" y="1577"/>
                  </a:lnTo>
                  <a:lnTo>
                    <a:pt x="8741" y="1813"/>
                  </a:lnTo>
                  <a:cubicBezTo>
                    <a:pt x="8658" y="1896"/>
                    <a:pt x="8645" y="2032"/>
                    <a:pt x="8698" y="2129"/>
                  </a:cubicBezTo>
                  <a:cubicBezTo>
                    <a:pt x="8798" y="2294"/>
                    <a:pt x="8864" y="2477"/>
                    <a:pt x="8920" y="2656"/>
                  </a:cubicBezTo>
                  <a:cubicBezTo>
                    <a:pt x="8947" y="2766"/>
                    <a:pt x="9047" y="2849"/>
                    <a:pt x="9169" y="2849"/>
                  </a:cubicBezTo>
                  <a:lnTo>
                    <a:pt x="9488" y="2862"/>
                  </a:lnTo>
                  <a:lnTo>
                    <a:pt x="9488" y="3596"/>
                  </a:lnTo>
                  <a:lnTo>
                    <a:pt x="9169" y="3609"/>
                  </a:lnTo>
                  <a:cubicBezTo>
                    <a:pt x="9047" y="3609"/>
                    <a:pt x="8947" y="3692"/>
                    <a:pt x="8920" y="3805"/>
                  </a:cubicBezTo>
                  <a:cubicBezTo>
                    <a:pt x="8864" y="3984"/>
                    <a:pt x="8798" y="4163"/>
                    <a:pt x="8698" y="4329"/>
                  </a:cubicBezTo>
                  <a:cubicBezTo>
                    <a:pt x="8645" y="4426"/>
                    <a:pt x="8658" y="4565"/>
                    <a:pt x="8741" y="4648"/>
                  </a:cubicBezTo>
                  <a:lnTo>
                    <a:pt x="8947" y="4884"/>
                  </a:lnTo>
                  <a:lnTo>
                    <a:pt x="8436" y="5395"/>
                  </a:lnTo>
                  <a:lnTo>
                    <a:pt x="8200" y="5173"/>
                  </a:lnTo>
                  <a:cubicBezTo>
                    <a:pt x="8152" y="5132"/>
                    <a:pt x="8091" y="5111"/>
                    <a:pt x="8026" y="5111"/>
                  </a:cubicBezTo>
                  <a:cubicBezTo>
                    <a:pt x="7980" y="5111"/>
                    <a:pt x="7931" y="5122"/>
                    <a:pt x="7885" y="5146"/>
                  </a:cubicBezTo>
                  <a:cubicBezTo>
                    <a:pt x="7719" y="5242"/>
                    <a:pt x="7536" y="5312"/>
                    <a:pt x="7357" y="5365"/>
                  </a:cubicBezTo>
                  <a:cubicBezTo>
                    <a:pt x="7247" y="5395"/>
                    <a:pt x="7164" y="5491"/>
                    <a:pt x="7164" y="5601"/>
                  </a:cubicBezTo>
                  <a:lnTo>
                    <a:pt x="7151" y="5933"/>
                  </a:lnTo>
                  <a:lnTo>
                    <a:pt x="6418" y="5933"/>
                  </a:lnTo>
                  <a:lnTo>
                    <a:pt x="6404" y="5601"/>
                  </a:lnTo>
                  <a:cubicBezTo>
                    <a:pt x="6404" y="5491"/>
                    <a:pt x="6321" y="5395"/>
                    <a:pt x="6208" y="5365"/>
                  </a:cubicBezTo>
                  <a:cubicBezTo>
                    <a:pt x="6029" y="5312"/>
                    <a:pt x="5850" y="5242"/>
                    <a:pt x="5684" y="5146"/>
                  </a:cubicBezTo>
                  <a:cubicBezTo>
                    <a:pt x="5643" y="5122"/>
                    <a:pt x="5597" y="5111"/>
                    <a:pt x="5552" y="5111"/>
                  </a:cubicBezTo>
                  <a:cubicBezTo>
                    <a:pt x="5489" y="5111"/>
                    <a:pt x="5426" y="5132"/>
                    <a:pt x="5378" y="5173"/>
                  </a:cubicBezTo>
                  <a:lnTo>
                    <a:pt x="5130" y="5395"/>
                  </a:lnTo>
                  <a:lnTo>
                    <a:pt x="4618" y="4884"/>
                  </a:lnTo>
                  <a:lnTo>
                    <a:pt x="4841" y="4635"/>
                  </a:lnTo>
                  <a:cubicBezTo>
                    <a:pt x="4924" y="4552"/>
                    <a:pt x="4937" y="4426"/>
                    <a:pt x="4867" y="4329"/>
                  </a:cubicBezTo>
                  <a:cubicBezTo>
                    <a:pt x="4771" y="4163"/>
                    <a:pt x="4701" y="3984"/>
                    <a:pt x="4661" y="3805"/>
                  </a:cubicBezTo>
                  <a:cubicBezTo>
                    <a:pt x="4618" y="3692"/>
                    <a:pt x="4522" y="3609"/>
                    <a:pt x="4412" y="3609"/>
                  </a:cubicBezTo>
                  <a:lnTo>
                    <a:pt x="4081" y="3596"/>
                  </a:lnTo>
                  <a:lnTo>
                    <a:pt x="4081" y="2862"/>
                  </a:lnTo>
                  <a:lnTo>
                    <a:pt x="4412" y="2849"/>
                  </a:lnTo>
                  <a:cubicBezTo>
                    <a:pt x="4522" y="2849"/>
                    <a:pt x="4618" y="2766"/>
                    <a:pt x="4661" y="2656"/>
                  </a:cubicBezTo>
                  <a:cubicBezTo>
                    <a:pt x="4701" y="2477"/>
                    <a:pt x="4771" y="2294"/>
                    <a:pt x="4867" y="2129"/>
                  </a:cubicBezTo>
                  <a:cubicBezTo>
                    <a:pt x="4937" y="2032"/>
                    <a:pt x="4924" y="1896"/>
                    <a:pt x="4841" y="1813"/>
                  </a:cubicBezTo>
                  <a:lnTo>
                    <a:pt x="4618" y="1577"/>
                  </a:lnTo>
                  <a:lnTo>
                    <a:pt x="5130" y="1066"/>
                  </a:lnTo>
                  <a:lnTo>
                    <a:pt x="5378" y="1285"/>
                  </a:lnTo>
                  <a:cubicBezTo>
                    <a:pt x="5427" y="1326"/>
                    <a:pt x="5491" y="1348"/>
                    <a:pt x="5555" y="1348"/>
                  </a:cubicBezTo>
                  <a:cubicBezTo>
                    <a:pt x="5599" y="1348"/>
                    <a:pt x="5644" y="1337"/>
                    <a:pt x="5684" y="1315"/>
                  </a:cubicBezTo>
                  <a:cubicBezTo>
                    <a:pt x="5850" y="1216"/>
                    <a:pt x="6029" y="1149"/>
                    <a:pt x="6208" y="1093"/>
                  </a:cubicBezTo>
                  <a:cubicBezTo>
                    <a:pt x="6321" y="1066"/>
                    <a:pt x="6404" y="967"/>
                    <a:pt x="6404" y="857"/>
                  </a:cubicBezTo>
                  <a:lnTo>
                    <a:pt x="6418" y="525"/>
                  </a:lnTo>
                  <a:close/>
                  <a:moveTo>
                    <a:pt x="11453" y="4024"/>
                  </a:moveTo>
                  <a:lnTo>
                    <a:pt x="11453" y="10650"/>
                  </a:lnTo>
                  <a:lnTo>
                    <a:pt x="2129" y="10650"/>
                  </a:lnTo>
                  <a:lnTo>
                    <a:pt x="2129" y="4024"/>
                  </a:lnTo>
                  <a:lnTo>
                    <a:pt x="3622" y="4024"/>
                  </a:lnTo>
                  <a:cubicBezTo>
                    <a:pt x="3666" y="4080"/>
                    <a:pt x="3735" y="4107"/>
                    <a:pt x="3802" y="4107"/>
                  </a:cubicBezTo>
                  <a:lnTo>
                    <a:pt x="4203" y="4120"/>
                  </a:lnTo>
                  <a:cubicBezTo>
                    <a:pt x="4233" y="4233"/>
                    <a:pt x="4273" y="4329"/>
                    <a:pt x="4329" y="4426"/>
                  </a:cubicBezTo>
                  <a:lnTo>
                    <a:pt x="4051" y="4718"/>
                  </a:lnTo>
                  <a:cubicBezTo>
                    <a:pt x="3954" y="4814"/>
                    <a:pt x="3968" y="4980"/>
                    <a:pt x="4067" y="5076"/>
                  </a:cubicBezTo>
                  <a:lnTo>
                    <a:pt x="4937" y="5946"/>
                  </a:lnTo>
                  <a:cubicBezTo>
                    <a:pt x="4987" y="6005"/>
                    <a:pt x="5056" y="6033"/>
                    <a:pt x="5126" y="6033"/>
                  </a:cubicBezTo>
                  <a:cubicBezTo>
                    <a:pt x="5191" y="6033"/>
                    <a:pt x="5258" y="6009"/>
                    <a:pt x="5312" y="5963"/>
                  </a:cubicBezTo>
                  <a:lnTo>
                    <a:pt x="5588" y="5697"/>
                  </a:lnTo>
                  <a:cubicBezTo>
                    <a:pt x="5684" y="5740"/>
                    <a:pt x="5780" y="5780"/>
                    <a:pt x="5893" y="5810"/>
                  </a:cubicBezTo>
                  <a:lnTo>
                    <a:pt x="5906" y="6212"/>
                  </a:lnTo>
                  <a:cubicBezTo>
                    <a:pt x="5906" y="6348"/>
                    <a:pt x="6029" y="6461"/>
                    <a:pt x="6169" y="6461"/>
                  </a:cubicBezTo>
                  <a:lnTo>
                    <a:pt x="7400" y="6461"/>
                  </a:lnTo>
                  <a:cubicBezTo>
                    <a:pt x="7553" y="6461"/>
                    <a:pt x="7662" y="6348"/>
                    <a:pt x="7676" y="6212"/>
                  </a:cubicBezTo>
                  <a:lnTo>
                    <a:pt x="7689" y="5810"/>
                  </a:lnTo>
                  <a:cubicBezTo>
                    <a:pt x="7785" y="5780"/>
                    <a:pt x="7885" y="5740"/>
                    <a:pt x="7981" y="5697"/>
                  </a:cubicBezTo>
                  <a:lnTo>
                    <a:pt x="8270" y="5963"/>
                  </a:lnTo>
                  <a:cubicBezTo>
                    <a:pt x="8316" y="6009"/>
                    <a:pt x="8378" y="6033"/>
                    <a:pt x="8442" y="6033"/>
                  </a:cubicBezTo>
                  <a:cubicBezTo>
                    <a:pt x="8510" y="6033"/>
                    <a:pt x="8580" y="6005"/>
                    <a:pt x="8632" y="5946"/>
                  </a:cubicBezTo>
                  <a:lnTo>
                    <a:pt x="9501" y="5076"/>
                  </a:lnTo>
                  <a:cubicBezTo>
                    <a:pt x="9611" y="4980"/>
                    <a:pt x="9611" y="4814"/>
                    <a:pt x="9515" y="4718"/>
                  </a:cubicBezTo>
                  <a:lnTo>
                    <a:pt x="9252" y="4426"/>
                  </a:lnTo>
                  <a:cubicBezTo>
                    <a:pt x="9296" y="4329"/>
                    <a:pt x="9335" y="4233"/>
                    <a:pt x="9379" y="4120"/>
                  </a:cubicBezTo>
                  <a:lnTo>
                    <a:pt x="9764" y="4107"/>
                  </a:lnTo>
                  <a:cubicBezTo>
                    <a:pt x="9833" y="4107"/>
                    <a:pt x="9903" y="4080"/>
                    <a:pt x="9943" y="4024"/>
                  </a:cubicBezTo>
                  <a:close/>
                  <a:moveTo>
                    <a:pt x="12240" y="2958"/>
                  </a:moveTo>
                  <a:cubicBezTo>
                    <a:pt x="12393" y="2958"/>
                    <a:pt x="12502" y="3085"/>
                    <a:pt x="12502" y="3224"/>
                  </a:cubicBezTo>
                  <a:lnTo>
                    <a:pt x="12502" y="11702"/>
                  </a:lnTo>
                  <a:lnTo>
                    <a:pt x="8383" y="11702"/>
                  </a:lnTo>
                  <a:cubicBezTo>
                    <a:pt x="8230" y="11702"/>
                    <a:pt x="8104" y="11825"/>
                    <a:pt x="8104" y="11964"/>
                  </a:cubicBezTo>
                  <a:lnTo>
                    <a:pt x="5461" y="11964"/>
                  </a:lnTo>
                  <a:cubicBezTo>
                    <a:pt x="5461" y="11825"/>
                    <a:pt x="5339" y="11702"/>
                    <a:pt x="5199" y="11702"/>
                  </a:cubicBezTo>
                  <a:lnTo>
                    <a:pt x="1063" y="11702"/>
                  </a:lnTo>
                  <a:lnTo>
                    <a:pt x="1063" y="3224"/>
                  </a:lnTo>
                  <a:cubicBezTo>
                    <a:pt x="1063" y="3085"/>
                    <a:pt x="1189" y="2958"/>
                    <a:pt x="1329" y="2958"/>
                  </a:cubicBezTo>
                  <a:lnTo>
                    <a:pt x="3553" y="2958"/>
                  </a:lnTo>
                  <a:lnTo>
                    <a:pt x="3553" y="3500"/>
                  </a:lnTo>
                  <a:lnTo>
                    <a:pt x="1866" y="3500"/>
                  </a:lnTo>
                  <a:cubicBezTo>
                    <a:pt x="1714" y="3500"/>
                    <a:pt x="1591" y="3609"/>
                    <a:pt x="1591" y="3762"/>
                  </a:cubicBezTo>
                  <a:lnTo>
                    <a:pt x="1591" y="10912"/>
                  </a:lnTo>
                  <a:cubicBezTo>
                    <a:pt x="1591" y="11052"/>
                    <a:pt x="1714" y="11174"/>
                    <a:pt x="1866" y="11174"/>
                  </a:cubicBezTo>
                  <a:lnTo>
                    <a:pt x="11716" y="11174"/>
                  </a:lnTo>
                  <a:cubicBezTo>
                    <a:pt x="11852" y="11174"/>
                    <a:pt x="11978" y="11052"/>
                    <a:pt x="11978" y="10912"/>
                  </a:cubicBezTo>
                  <a:lnTo>
                    <a:pt x="11978" y="3762"/>
                  </a:lnTo>
                  <a:cubicBezTo>
                    <a:pt x="11978" y="3609"/>
                    <a:pt x="11852" y="3500"/>
                    <a:pt x="11716" y="3500"/>
                  </a:cubicBezTo>
                  <a:lnTo>
                    <a:pt x="10013" y="3500"/>
                  </a:lnTo>
                  <a:lnTo>
                    <a:pt x="10013" y="2958"/>
                  </a:lnTo>
                  <a:close/>
                  <a:moveTo>
                    <a:pt x="13043" y="12240"/>
                  </a:moveTo>
                  <a:lnTo>
                    <a:pt x="13043" y="12768"/>
                  </a:lnTo>
                  <a:cubicBezTo>
                    <a:pt x="13043" y="12904"/>
                    <a:pt x="12917" y="13030"/>
                    <a:pt x="12765" y="13030"/>
                  </a:cubicBezTo>
                  <a:lnTo>
                    <a:pt x="801" y="13030"/>
                  </a:lnTo>
                  <a:cubicBezTo>
                    <a:pt x="648" y="13030"/>
                    <a:pt x="539" y="12904"/>
                    <a:pt x="539" y="12768"/>
                  </a:cubicBezTo>
                  <a:lnTo>
                    <a:pt x="539" y="12240"/>
                  </a:lnTo>
                  <a:lnTo>
                    <a:pt x="5007" y="12240"/>
                  </a:lnTo>
                  <a:cubicBezTo>
                    <a:pt x="5090" y="12393"/>
                    <a:pt x="5269" y="12502"/>
                    <a:pt x="5461" y="12502"/>
                  </a:cubicBezTo>
                  <a:lnTo>
                    <a:pt x="8104" y="12502"/>
                  </a:lnTo>
                  <a:cubicBezTo>
                    <a:pt x="8313" y="12502"/>
                    <a:pt x="8479" y="12393"/>
                    <a:pt x="8575" y="12240"/>
                  </a:cubicBezTo>
                  <a:close/>
                  <a:moveTo>
                    <a:pt x="6169" y="1"/>
                  </a:moveTo>
                  <a:cubicBezTo>
                    <a:pt x="6029" y="1"/>
                    <a:pt x="5906" y="110"/>
                    <a:pt x="5906" y="250"/>
                  </a:cubicBezTo>
                  <a:lnTo>
                    <a:pt x="5893" y="651"/>
                  </a:lnTo>
                  <a:cubicBezTo>
                    <a:pt x="5780" y="678"/>
                    <a:pt x="5684" y="718"/>
                    <a:pt x="5588" y="761"/>
                  </a:cubicBezTo>
                  <a:lnTo>
                    <a:pt x="5312" y="499"/>
                  </a:lnTo>
                  <a:cubicBezTo>
                    <a:pt x="5257" y="452"/>
                    <a:pt x="5190" y="428"/>
                    <a:pt x="5125" y="428"/>
                  </a:cubicBezTo>
                  <a:cubicBezTo>
                    <a:pt x="5055" y="428"/>
                    <a:pt x="4987" y="455"/>
                    <a:pt x="4937" y="512"/>
                  </a:cubicBezTo>
                  <a:lnTo>
                    <a:pt x="4067" y="1382"/>
                  </a:lnTo>
                  <a:cubicBezTo>
                    <a:pt x="3968" y="1481"/>
                    <a:pt x="3954" y="1647"/>
                    <a:pt x="4051" y="1743"/>
                  </a:cubicBezTo>
                  <a:lnTo>
                    <a:pt x="4329" y="2032"/>
                  </a:lnTo>
                  <a:cubicBezTo>
                    <a:pt x="4273" y="2129"/>
                    <a:pt x="4233" y="2228"/>
                    <a:pt x="4203" y="2324"/>
                  </a:cubicBezTo>
                  <a:lnTo>
                    <a:pt x="3802" y="2351"/>
                  </a:lnTo>
                  <a:cubicBezTo>
                    <a:pt x="3735" y="2351"/>
                    <a:pt x="3666" y="2377"/>
                    <a:pt x="3622" y="2434"/>
                  </a:cubicBezTo>
                  <a:lnTo>
                    <a:pt x="1329" y="2434"/>
                  </a:lnTo>
                  <a:cubicBezTo>
                    <a:pt x="884" y="2434"/>
                    <a:pt x="539" y="2792"/>
                    <a:pt x="539" y="3224"/>
                  </a:cubicBezTo>
                  <a:lnTo>
                    <a:pt x="539" y="11702"/>
                  </a:lnTo>
                  <a:lnTo>
                    <a:pt x="276" y="11702"/>
                  </a:lnTo>
                  <a:cubicBezTo>
                    <a:pt x="124" y="11702"/>
                    <a:pt x="1" y="11825"/>
                    <a:pt x="1" y="11964"/>
                  </a:cubicBezTo>
                  <a:lnTo>
                    <a:pt x="1" y="12768"/>
                  </a:lnTo>
                  <a:cubicBezTo>
                    <a:pt x="1" y="13209"/>
                    <a:pt x="359" y="13555"/>
                    <a:pt x="801" y="13555"/>
                  </a:cubicBezTo>
                  <a:lnTo>
                    <a:pt x="13306" y="13555"/>
                  </a:lnTo>
                  <a:cubicBezTo>
                    <a:pt x="13445" y="13555"/>
                    <a:pt x="13568" y="13445"/>
                    <a:pt x="13568" y="13292"/>
                  </a:cubicBezTo>
                  <a:lnTo>
                    <a:pt x="13568" y="11798"/>
                  </a:lnTo>
                  <a:cubicBezTo>
                    <a:pt x="13568" y="11742"/>
                    <a:pt x="13528" y="11702"/>
                    <a:pt x="13485" y="11702"/>
                  </a:cubicBezTo>
                  <a:lnTo>
                    <a:pt x="13043" y="11702"/>
                  </a:lnTo>
                  <a:lnTo>
                    <a:pt x="13043" y="3224"/>
                  </a:lnTo>
                  <a:cubicBezTo>
                    <a:pt x="13043" y="2792"/>
                    <a:pt x="12682" y="2434"/>
                    <a:pt x="12240" y="2434"/>
                  </a:cubicBezTo>
                  <a:lnTo>
                    <a:pt x="9943" y="2434"/>
                  </a:lnTo>
                  <a:cubicBezTo>
                    <a:pt x="9903" y="2377"/>
                    <a:pt x="9833" y="2351"/>
                    <a:pt x="9764" y="2351"/>
                  </a:cubicBezTo>
                  <a:lnTo>
                    <a:pt x="9379" y="2324"/>
                  </a:lnTo>
                  <a:cubicBezTo>
                    <a:pt x="9335" y="2228"/>
                    <a:pt x="9296" y="2129"/>
                    <a:pt x="9252" y="2032"/>
                  </a:cubicBezTo>
                  <a:lnTo>
                    <a:pt x="9515" y="1743"/>
                  </a:lnTo>
                  <a:cubicBezTo>
                    <a:pt x="9611" y="1647"/>
                    <a:pt x="9611" y="1481"/>
                    <a:pt x="9515" y="1382"/>
                  </a:cubicBezTo>
                  <a:lnTo>
                    <a:pt x="8632" y="512"/>
                  </a:lnTo>
                  <a:cubicBezTo>
                    <a:pt x="8580" y="455"/>
                    <a:pt x="8511" y="428"/>
                    <a:pt x="8443" y="428"/>
                  </a:cubicBezTo>
                  <a:cubicBezTo>
                    <a:pt x="8379" y="428"/>
                    <a:pt x="8316" y="452"/>
                    <a:pt x="8270" y="499"/>
                  </a:cubicBezTo>
                  <a:lnTo>
                    <a:pt x="7981" y="761"/>
                  </a:lnTo>
                  <a:cubicBezTo>
                    <a:pt x="7885" y="718"/>
                    <a:pt x="7785" y="678"/>
                    <a:pt x="7689" y="651"/>
                  </a:cubicBezTo>
                  <a:lnTo>
                    <a:pt x="7676" y="250"/>
                  </a:lnTo>
                  <a:cubicBezTo>
                    <a:pt x="7662" y="110"/>
                    <a:pt x="7553" y="1"/>
                    <a:pt x="7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619450" y="2159900"/>
              <a:ext cx="79600" cy="79250"/>
            </a:xfrm>
            <a:custGeom>
              <a:avLst/>
              <a:gdLst/>
              <a:ahLst/>
              <a:cxnLst/>
              <a:rect l="l" t="t" r="r" b="b"/>
              <a:pathLst>
                <a:path w="3184" h="3170" extrusionOk="0">
                  <a:moveTo>
                    <a:pt x="1590" y="527"/>
                  </a:moveTo>
                  <a:cubicBezTo>
                    <a:pt x="2171" y="527"/>
                    <a:pt x="2643" y="998"/>
                    <a:pt x="2643" y="1579"/>
                  </a:cubicBezTo>
                  <a:cubicBezTo>
                    <a:pt x="2614" y="2285"/>
                    <a:pt x="2099" y="2637"/>
                    <a:pt x="1584" y="2637"/>
                  </a:cubicBezTo>
                  <a:cubicBezTo>
                    <a:pt x="1069" y="2637"/>
                    <a:pt x="555" y="2285"/>
                    <a:pt x="528" y="1579"/>
                  </a:cubicBezTo>
                  <a:cubicBezTo>
                    <a:pt x="528" y="998"/>
                    <a:pt x="996" y="527"/>
                    <a:pt x="1590" y="527"/>
                  </a:cubicBezTo>
                  <a:close/>
                  <a:moveTo>
                    <a:pt x="1592" y="1"/>
                  </a:moveTo>
                  <a:cubicBezTo>
                    <a:pt x="817" y="1"/>
                    <a:pt x="42" y="527"/>
                    <a:pt x="0" y="1579"/>
                  </a:cubicBezTo>
                  <a:cubicBezTo>
                    <a:pt x="0" y="2462"/>
                    <a:pt x="707" y="3169"/>
                    <a:pt x="1590" y="3169"/>
                  </a:cubicBezTo>
                  <a:cubicBezTo>
                    <a:pt x="2463" y="3169"/>
                    <a:pt x="3184" y="2462"/>
                    <a:pt x="3184" y="1579"/>
                  </a:cubicBezTo>
                  <a:cubicBezTo>
                    <a:pt x="3142" y="527"/>
                    <a:pt x="2367" y="1"/>
                    <a:pt x="1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560025" y="2282350"/>
              <a:ext cx="198375" cy="92325"/>
            </a:xfrm>
            <a:custGeom>
              <a:avLst/>
              <a:gdLst/>
              <a:ahLst/>
              <a:cxnLst/>
              <a:rect l="l" t="t" r="r" b="b"/>
              <a:pathLst>
                <a:path w="7935" h="3693" extrusionOk="0">
                  <a:moveTo>
                    <a:pt x="7138" y="525"/>
                  </a:moveTo>
                  <a:cubicBezTo>
                    <a:pt x="7274" y="525"/>
                    <a:pt x="7400" y="651"/>
                    <a:pt x="7400" y="788"/>
                  </a:cubicBezTo>
                  <a:cubicBezTo>
                    <a:pt x="7393" y="966"/>
                    <a:pt x="7268" y="1053"/>
                    <a:pt x="7142" y="1053"/>
                  </a:cubicBezTo>
                  <a:cubicBezTo>
                    <a:pt x="7012" y="1053"/>
                    <a:pt x="6880" y="962"/>
                    <a:pt x="6872" y="788"/>
                  </a:cubicBezTo>
                  <a:cubicBezTo>
                    <a:pt x="6872" y="651"/>
                    <a:pt x="6985" y="525"/>
                    <a:pt x="7138" y="525"/>
                  </a:cubicBezTo>
                  <a:close/>
                  <a:moveTo>
                    <a:pt x="3041" y="788"/>
                  </a:moveTo>
                  <a:cubicBezTo>
                    <a:pt x="3181" y="788"/>
                    <a:pt x="3303" y="914"/>
                    <a:pt x="3303" y="1050"/>
                  </a:cubicBezTo>
                  <a:cubicBezTo>
                    <a:pt x="3297" y="1231"/>
                    <a:pt x="3169" y="1321"/>
                    <a:pt x="3041" y="1321"/>
                  </a:cubicBezTo>
                  <a:cubicBezTo>
                    <a:pt x="2913" y="1321"/>
                    <a:pt x="2786" y="1231"/>
                    <a:pt x="2779" y="1050"/>
                  </a:cubicBezTo>
                  <a:cubicBezTo>
                    <a:pt x="2779" y="914"/>
                    <a:pt x="2888" y="788"/>
                    <a:pt x="3041" y="788"/>
                  </a:cubicBezTo>
                  <a:close/>
                  <a:moveTo>
                    <a:pt x="800" y="1797"/>
                  </a:moveTo>
                  <a:cubicBezTo>
                    <a:pt x="940" y="1797"/>
                    <a:pt x="1063" y="1910"/>
                    <a:pt x="1063" y="2062"/>
                  </a:cubicBezTo>
                  <a:cubicBezTo>
                    <a:pt x="1056" y="2235"/>
                    <a:pt x="928" y="2321"/>
                    <a:pt x="800" y="2321"/>
                  </a:cubicBezTo>
                  <a:cubicBezTo>
                    <a:pt x="673" y="2321"/>
                    <a:pt x="545" y="2235"/>
                    <a:pt x="538" y="2062"/>
                  </a:cubicBezTo>
                  <a:cubicBezTo>
                    <a:pt x="538" y="1910"/>
                    <a:pt x="648" y="1797"/>
                    <a:pt x="800" y="1797"/>
                  </a:cubicBezTo>
                  <a:close/>
                  <a:moveTo>
                    <a:pt x="5020" y="2643"/>
                  </a:moveTo>
                  <a:cubicBezTo>
                    <a:pt x="5159" y="2643"/>
                    <a:pt x="5282" y="2753"/>
                    <a:pt x="5282" y="2905"/>
                  </a:cubicBezTo>
                  <a:cubicBezTo>
                    <a:pt x="5282" y="3042"/>
                    <a:pt x="5159" y="3168"/>
                    <a:pt x="5020" y="3168"/>
                  </a:cubicBezTo>
                  <a:cubicBezTo>
                    <a:pt x="4674" y="3154"/>
                    <a:pt x="4674" y="2656"/>
                    <a:pt x="5020" y="2643"/>
                  </a:cubicBezTo>
                  <a:close/>
                  <a:moveTo>
                    <a:pt x="7120" y="1"/>
                  </a:moveTo>
                  <a:cubicBezTo>
                    <a:pt x="6548" y="1"/>
                    <a:pt x="6158" y="627"/>
                    <a:pt x="6417" y="1133"/>
                  </a:cubicBezTo>
                  <a:lnTo>
                    <a:pt x="5365" y="2185"/>
                  </a:lnTo>
                  <a:cubicBezTo>
                    <a:pt x="5262" y="2137"/>
                    <a:pt x="5141" y="2113"/>
                    <a:pt x="5020" y="2113"/>
                  </a:cubicBezTo>
                  <a:cubicBezTo>
                    <a:pt x="4898" y="2113"/>
                    <a:pt x="4777" y="2137"/>
                    <a:pt x="4674" y="2185"/>
                  </a:cubicBezTo>
                  <a:lnTo>
                    <a:pt x="3775" y="1368"/>
                  </a:lnTo>
                  <a:cubicBezTo>
                    <a:pt x="3995" y="863"/>
                    <a:pt x="3604" y="263"/>
                    <a:pt x="3059" y="263"/>
                  </a:cubicBezTo>
                  <a:cubicBezTo>
                    <a:pt x="3053" y="263"/>
                    <a:pt x="3047" y="263"/>
                    <a:pt x="3041" y="263"/>
                  </a:cubicBezTo>
                  <a:cubicBezTo>
                    <a:pt x="2600" y="263"/>
                    <a:pt x="2225" y="635"/>
                    <a:pt x="2254" y="1093"/>
                  </a:cubicBezTo>
                  <a:lnTo>
                    <a:pt x="1312" y="1465"/>
                  </a:lnTo>
                  <a:cubicBezTo>
                    <a:pt x="1161" y="1331"/>
                    <a:pt x="980" y="1270"/>
                    <a:pt x="803" y="1270"/>
                  </a:cubicBezTo>
                  <a:cubicBezTo>
                    <a:pt x="395" y="1270"/>
                    <a:pt x="0" y="1588"/>
                    <a:pt x="0" y="2062"/>
                  </a:cubicBezTo>
                  <a:cubicBezTo>
                    <a:pt x="0" y="2504"/>
                    <a:pt x="359" y="2849"/>
                    <a:pt x="800" y="2849"/>
                  </a:cubicBezTo>
                  <a:cubicBezTo>
                    <a:pt x="807" y="2849"/>
                    <a:pt x="814" y="2849"/>
                    <a:pt x="821" y="2849"/>
                  </a:cubicBezTo>
                  <a:cubicBezTo>
                    <a:pt x="1296" y="2849"/>
                    <a:pt x="1659" y="2401"/>
                    <a:pt x="1577" y="1923"/>
                  </a:cubicBezTo>
                  <a:lnTo>
                    <a:pt x="2447" y="1578"/>
                  </a:lnTo>
                  <a:cubicBezTo>
                    <a:pt x="2590" y="1754"/>
                    <a:pt x="2822" y="1852"/>
                    <a:pt x="3051" y="1852"/>
                  </a:cubicBezTo>
                  <a:cubicBezTo>
                    <a:pt x="3180" y="1852"/>
                    <a:pt x="3307" y="1821"/>
                    <a:pt x="3416" y="1757"/>
                  </a:cubicBezTo>
                  <a:lnTo>
                    <a:pt x="4299" y="2574"/>
                  </a:lnTo>
                  <a:cubicBezTo>
                    <a:pt x="4053" y="3079"/>
                    <a:pt x="4444" y="3692"/>
                    <a:pt x="5002" y="3692"/>
                  </a:cubicBezTo>
                  <a:cubicBezTo>
                    <a:pt x="5008" y="3692"/>
                    <a:pt x="5014" y="3692"/>
                    <a:pt x="5020" y="3692"/>
                  </a:cubicBezTo>
                  <a:cubicBezTo>
                    <a:pt x="5025" y="3692"/>
                    <a:pt x="5031" y="3692"/>
                    <a:pt x="5037" y="3692"/>
                  </a:cubicBezTo>
                  <a:cubicBezTo>
                    <a:pt x="5595" y="3692"/>
                    <a:pt x="5986" y="3066"/>
                    <a:pt x="5740" y="2560"/>
                  </a:cubicBezTo>
                  <a:lnTo>
                    <a:pt x="6789" y="1508"/>
                  </a:lnTo>
                  <a:cubicBezTo>
                    <a:pt x="6897" y="1560"/>
                    <a:pt x="7011" y="1585"/>
                    <a:pt x="7123" y="1585"/>
                  </a:cubicBezTo>
                  <a:cubicBezTo>
                    <a:pt x="7542" y="1585"/>
                    <a:pt x="7935" y="1246"/>
                    <a:pt x="7924" y="788"/>
                  </a:cubicBezTo>
                  <a:cubicBezTo>
                    <a:pt x="7924" y="359"/>
                    <a:pt x="7566" y="1"/>
                    <a:pt x="7138" y="1"/>
                  </a:cubicBezTo>
                  <a:cubicBezTo>
                    <a:pt x="7132" y="1"/>
                    <a:pt x="7126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</p:grpSp>
      <p:cxnSp>
        <p:nvCxnSpPr>
          <p:cNvPr id="816" name="Google Shape;816;p38"/>
          <p:cNvCxnSpPr>
            <a:stCxn id="817" idx="3"/>
            <a:endCxn id="811" idx="1"/>
          </p:cNvCxnSpPr>
          <p:nvPr/>
        </p:nvCxnSpPr>
        <p:spPr>
          <a:xfrm>
            <a:off x="1929713" y="2310114"/>
            <a:ext cx="30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18" name="Google Shape;818;p38"/>
          <p:cNvSpPr/>
          <p:nvPr/>
        </p:nvSpPr>
        <p:spPr>
          <a:xfrm>
            <a:off x="4628985" y="2026602"/>
            <a:ext cx="567000" cy="56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/>
          </a:p>
        </p:txBody>
      </p:sp>
      <p:cxnSp>
        <p:nvCxnSpPr>
          <p:cNvPr id="819" name="Google Shape;819;p38"/>
          <p:cNvCxnSpPr>
            <a:stCxn id="820" idx="3"/>
            <a:endCxn id="818" idx="1"/>
          </p:cNvCxnSpPr>
          <p:nvPr/>
        </p:nvCxnSpPr>
        <p:spPr>
          <a:xfrm>
            <a:off x="4324188" y="2310115"/>
            <a:ext cx="30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29" name="Google Shape;829;p38"/>
          <p:cNvSpPr txBox="1">
            <a:spLocks noGrp="1"/>
          </p:cNvSpPr>
          <p:nvPr>
            <p:ph type="subTitle" idx="6"/>
          </p:nvPr>
        </p:nvSpPr>
        <p:spPr>
          <a:xfrm>
            <a:off x="5726262" y="274469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latin typeface="Poppins" panose="00000500000000000000" pitchFamily="2" charset="0"/>
                <a:cs typeface="Poppins" panose="00000500000000000000" pitchFamily="2" charset="0"/>
              </a:rPr>
              <a:t>Expected Results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0E545E-A426-CF67-8123-A892499A51DF}"/>
              </a:ext>
            </a:extLst>
          </p:cNvPr>
          <p:cNvGrpSpPr/>
          <p:nvPr/>
        </p:nvGrpSpPr>
        <p:grpSpPr>
          <a:xfrm>
            <a:off x="7023460" y="2026602"/>
            <a:ext cx="567000" cy="567000"/>
            <a:chOff x="7110897" y="1517003"/>
            <a:chExt cx="567000" cy="567000"/>
          </a:xfrm>
        </p:grpSpPr>
        <p:sp>
          <p:nvSpPr>
            <p:cNvPr id="821" name="Google Shape;821;p38"/>
            <p:cNvSpPr/>
            <p:nvPr/>
          </p:nvSpPr>
          <p:spPr>
            <a:xfrm>
              <a:off x="7110897" y="1517003"/>
              <a:ext cx="567000" cy="56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grpSp>
          <p:nvGrpSpPr>
            <p:cNvPr id="847" name="Google Shape;847;p38"/>
            <p:cNvGrpSpPr/>
            <p:nvPr/>
          </p:nvGrpSpPr>
          <p:grpSpPr>
            <a:xfrm>
              <a:off x="7224810" y="1630853"/>
              <a:ext cx="339275" cy="339300"/>
              <a:chOff x="3277475" y="3256400"/>
              <a:chExt cx="339275" cy="339300"/>
            </a:xfrm>
          </p:grpSpPr>
          <p:sp>
            <p:nvSpPr>
              <p:cNvPr id="848" name="Google Shape;848;p38"/>
              <p:cNvSpPr/>
              <p:nvPr/>
            </p:nvSpPr>
            <p:spPr>
              <a:xfrm>
                <a:off x="3277475" y="3256400"/>
                <a:ext cx="339275" cy="339300"/>
              </a:xfrm>
              <a:custGeom>
                <a:avLst/>
                <a:gdLst/>
                <a:ahLst/>
                <a:cxnLst/>
                <a:rect l="l" t="t" r="r" b="b"/>
                <a:pathLst>
                  <a:path w="13571" h="13572" extrusionOk="0">
                    <a:moveTo>
                      <a:pt x="2546" y="2451"/>
                    </a:moveTo>
                    <a:lnTo>
                      <a:pt x="2546" y="2975"/>
                    </a:lnTo>
                    <a:lnTo>
                      <a:pt x="1328" y="2975"/>
                    </a:lnTo>
                    <a:cubicBezTo>
                      <a:pt x="1179" y="2975"/>
                      <a:pt x="1066" y="3085"/>
                      <a:pt x="1066" y="3237"/>
                    </a:cubicBezTo>
                    <a:lnTo>
                      <a:pt x="1066" y="9863"/>
                    </a:lnTo>
                    <a:lnTo>
                      <a:pt x="541" y="9863"/>
                    </a:lnTo>
                    <a:lnTo>
                      <a:pt x="541" y="2713"/>
                    </a:lnTo>
                    <a:cubicBezTo>
                      <a:pt x="541" y="2560"/>
                      <a:pt x="651" y="2451"/>
                      <a:pt x="804" y="2451"/>
                    </a:cubicBezTo>
                    <a:close/>
                    <a:moveTo>
                      <a:pt x="2546" y="3500"/>
                    </a:moveTo>
                    <a:lnTo>
                      <a:pt x="2546" y="9863"/>
                    </a:lnTo>
                    <a:lnTo>
                      <a:pt x="1594" y="9863"/>
                    </a:lnTo>
                    <a:lnTo>
                      <a:pt x="1594" y="3500"/>
                    </a:lnTo>
                    <a:close/>
                    <a:moveTo>
                      <a:pt x="10500" y="542"/>
                    </a:moveTo>
                    <a:lnTo>
                      <a:pt x="10500" y="9863"/>
                    </a:lnTo>
                    <a:lnTo>
                      <a:pt x="3071" y="9863"/>
                    </a:lnTo>
                    <a:lnTo>
                      <a:pt x="3071" y="542"/>
                    </a:lnTo>
                    <a:close/>
                    <a:moveTo>
                      <a:pt x="11981" y="3500"/>
                    </a:moveTo>
                    <a:lnTo>
                      <a:pt x="11981" y="9863"/>
                    </a:lnTo>
                    <a:lnTo>
                      <a:pt x="11025" y="9863"/>
                    </a:lnTo>
                    <a:lnTo>
                      <a:pt x="11025" y="3500"/>
                    </a:lnTo>
                    <a:close/>
                    <a:moveTo>
                      <a:pt x="12767" y="2451"/>
                    </a:moveTo>
                    <a:cubicBezTo>
                      <a:pt x="12920" y="2451"/>
                      <a:pt x="13030" y="2560"/>
                      <a:pt x="13030" y="2713"/>
                    </a:cubicBezTo>
                    <a:lnTo>
                      <a:pt x="13030" y="9863"/>
                    </a:lnTo>
                    <a:lnTo>
                      <a:pt x="12505" y="9863"/>
                    </a:lnTo>
                    <a:lnTo>
                      <a:pt x="12505" y="3237"/>
                    </a:lnTo>
                    <a:cubicBezTo>
                      <a:pt x="12505" y="3085"/>
                      <a:pt x="12396" y="2975"/>
                      <a:pt x="12243" y="2975"/>
                    </a:cubicBezTo>
                    <a:lnTo>
                      <a:pt x="11025" y="2975"/>
                    </a:lnTo>
                    <a:lnTo>
                      <a:pt x="11025" y="2451"/>
                    </a:lnTo>
                    <a:close/>
                    <a:moveTo>
                      <a:pt x="13030" y="10388"/>
                    </a:moveTo>
                    <a:lnTo>
                      <a:pt x="13030" y="10653"/>
                    </a:lnTo>
                    <a:cubicBezTo>
                      <a:pt x="13030" y="10803"/>
                      <a:pt x="12920" y="10915"/>
                      <a:pt x="12767" y="10915"/>
                    </a:cubicBezTo>
                    <a:lnTo>
                      <a:pt x="804" y="10915"/>
                    </a:lnTo>
                    <a:cubicBezTo>
                      <a:pt x="651" y="10915"/>
                      <a:pt x="541" y="10803"/>
                      <a:pt x="541" y="10653"/>
                    </a:cubicBezTo>
                    <a:lnTo>
                      <a:pt x="541" y="10388"/>
                    </a:lnTo>
                    <a:close/>
                    <a:moveTo>
                      <a:pt x="7595" y="11453"/>
                    </a:moveTo>
                    <a:lnTo>
                      <a:pt x="8024" y="13043"/>
                    </a:lnTo>
                    <a:lnTo>
                      <a:pt x="5534" y="13043"/>
                    </a:lnTo>
                    <a:lnTo>
                      <a:pt x="5962" y="11453"/>
                    </a:lnTo>
                    <a:close/>
                    <a:moveTo>
                      <a:pt x="2809" y="1"/>
                    </a:moveTo>
                    <a:cubicBezTo>
                      <a:pt x="2672" y="1"/>
                      <a:pt x="2546" y="127"/>
                      <a:pt x="2546" y="280"/>
                    </a:cubicBezTo>
                    <a:lnTo>
                      <a:pt x="2546" y="1909"/>
                    </a:lnTo>
                    <a:lnTo>
                      <a:pt x="804" y="1909"/>
                    </a:lnTo>
                    <a:cubicBezTo>
                      <a:pt x="362" y="1909"/>
                      <a:pt x="0" y="2271"/>
                      <a:pt x="0" y="2713"/>
                    </a:cubicBezTo>
                    <a:lnTo>
                      <a:pt x="0" y="10653"/>
                    </a:lnTo>
                    <a:cubicBezTo>
                      <a:pt x="0" y="11095"/>
                      <a:pt x="362" y="11453"/>
                      <a:pt x="804" y="11453"/>
                    </a:cubicBezTo>
                    <a:lnTo>
                      <a:pt x="5424" y="11453"/>
                    </a:lnTo>
                    <a:lnTo>
                      <a:pt x="4996" y="13043"/>
                    </a:lnTo>
                    <a:lnTo>
                      <a:pt x="4664" y="13043"/>
                    </a:lnTo>
                    <a:cubicBezTo>
                      <a:pt x="4302" y="13043"/>
                      <a:pt x="4302" y="13558"/>
                      <a:pt x="4664" y="13571"/>
                    </a:cubicBezTo>
                    <a:lnTo>
                      <a:pt x="8897" y="13571"/>
                    </a:lnTo>
                    <a:cubicBezTo>
                      <a:pt x="9242" y="13558"/>
                      <a:pt x="9255" y="13060"/>
                      <a:pt x="8897" y="13043"/>
                    </a:cubicBezTo>
                    <a:lnTo>
                      <a:pt x="8578" y="13043"/>
                    </a:lnTo>
                    <a:lnTo>
                      <a:pt x="8150" y="11453"/>
                    </a:lnTo>
                    <a:lnTo>
                      <a:pt x="12767" y="11453"/>
                    </a:lnTo>
                    <a:cubicBezTo>
                      <a:pt x="13212" y="11453"/>
                      <a:pt x="13571" y="11095"/>
                      <a:pt x="13571" y="10653"/>
                    </a:cubicBezTo>
                    <a:lnTo>
                      <a:pt x="13571" y="2713"/>
                    </a:lnTo>
                    <a:cubicBezTo>
                      <a:pt x="13571" y="2271"/>
                      <a:pt x="13212" y="1909"/>
                      <a:pt x="12767" y="1909"/>
                    </a:cubicBezTo>
                    <a:lnTo>
                      <a:pt x="11025" y="1909"/>
                    </a:lnTo>
                    <a:lnTo>
                      <a:pt x="11025" y="280"/>
                    </a:lnTo>
                    <a:cubicBezTo>
                      <a:pt x="11025" y="127"/>
                      <a:pt x="10902" y="1"/>
                      <a:pt x="107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49" name="Google Shape;849;p38"/>
              <p:cNvSpPr/>
              <p:nvPr/>
            </p:nvSpPr>
            <p:spPr>
              <a:xfrm>
                <a:off x="3374325" y="3341150"/>
                <a:ext cx="145575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5836" extrusionOk="0">
                    <a:moveTo>
                      <a:pt x="3306" y="541"/>
                    </a:moveTo>
                    <a:lnTo>
                      <a:pt x="3306" y="1328"/>
                    </a:lnTo>
                    <a:lnTo>
                      <a:pt x="2516" y="1328"/>
                    </a:lnTo>
                    <a:lnTo>
                      <a:pt x="2516" y="541"/>
                    </a:lnTo>
                    <a:close/>
                    <a:moveTo>
                      <a:pt x="1328" y="2516"/>
                    </a:moveTo>
                    <a:lnTo>
                      <a:pt x="1328" y="3320"/>
                    </a:lnTo>
                    <a:lnTo>
                      <a:pt x="525" y="3320"/>
                    </a:lnTo>
                    <a:lnTo>
                      <a:pt x="525" y="2516"/>
                    </a:lnTo>
                    <a:close/>
                    <a:moveTo>
                      <a:pt x="5298" y="2516"/>
                    </a:moveTo>
                    <a:lnTo>
                      <a:pt x="5298" y="3320"/>
                    </a:lnTo>
                    <a:lnTo>
                      <a:pt x="4495" y="3320"/>
                    </a:lnTo>
                    <a:lnTo>
                      <a:pt x="4495" y="2516"/>
                    </a:lnTo>
                    <a:close/>
                    <a:moveTo>
                      <a:pt x="3306" y="4508"/>
                    </a:moveTo>
                    <a:lnTo>
                      <a:pt x="3306" y="5298"/>
                    </a:lnTo>
                    <a:lnTo>
                      <a:pt x="2516" y="5298"/>
                    </a:lnTo>
                    <a:lnTo>
                      <a:pt x="2516" y="4508"/>
                    </a:lnTo>
                    <a:close/>
                    <a:moveTo>
                      <a:pt x="2254" y="0"/>
                    </a:moveTo>
                    <a:cubicBezTo>
                      <a:pt x="2101" y="0"/>
                      <a:pt x="1979" y="126"/>
                      <a:pt x="1979" y="276"/>
                    </a:cubicBezTo>
                    <a:lnTo>
                      <a:pt x="1979" y="1590"/>
                    </a:lnTo>
                    <a:cubicBezTo>
                      <a:pt x="1979" y="1743"/>
                      <a:pt x="2101" y="1869"/>
                      <a:pt x="2254" y="1869"/>
                    </a:cubicBezTo>
                    <a:lnTo>
                      <a:pt x="2643" y="1869"/>
                    </a:lnTo>
                    <a:lnTo>
                      <a:pt x="2643" y="2656"/>
                    </a:lnTo>
                    <a:lnTo>
                      <a:pt x="1853" y="2656"/>
                    </a:lnTo>
                    <a:lnTo>
                      <a:pt x="1853" y="2254"/>
                    </a:lnTo>
                    <a:cubicBezTo>
                      <a:pt x="1853" y="2118"/>
                      <a:pt x="1730" y="1992"/>
                      <a:pt x="1590" y="1992"/>
                    </a:cubicBezTo>
                    <a:lnTo>
                      <a:pt x="262" y="1992"/>
                    </a:lnTo>
                    <a:cubicBezTo>
                      <a:pt x="110" y="1992"/>
                      <a:pt x="0" y="2118"/>
                      <a:pt x="0" y="2254"/>
                    </a:cubicBezTo>
                    <a:lnTo>
                      <a:pt x="0" y="3582"/>
                    </a:lnTo>
                    <a:cubicBezTo>
                      <a:pt x="0" y="3735"/>
                      <a:pt x="110" y="3844"/>
                      <a:pt x="262" y="3844"/>
                    </a:cubicBezTo>
                    <a:lnTo>
                      <a:pt x="1590" y="3844"/>
                    </a:lnTo>
                    <a:cubicBezTo>
                      <a:pt x="1730" y="3844"/>
                      <a:pt x="1853" y="3735"/>
                      <a:pt x="1853" y="3582"/>
                    </a:cubicBezTo>
                    <a:lnTo>
                      <a:pt x="1853" y="3180"/>
                    </a:lnTo>
                    <a:lnTo>
                      <a:pt x="2643" y="3180"/>
                    </a:lnTo>
                    <a:lnTo>
                      <a:pt x="2643" y="3983"/>
                    </a:lnTo>
                    <a:lnTo>
                      <a:pt x="2254" y="3983"/>
                    </a:lnTo>
                    <a:cubicBezTo>
                      <a:pt x="2101" y="3983"/>
                      <a:pt x="1979" y="4093"/>
                      <a:pt x="1979" y="4246"/>
                    </a:cubicBezTo>
                    <a:lnTo>
                      <a:pt x="1979" y="5574"/>
                    </a:lnTo>
                    <a:cubicBezTo>
                      <a:pt x="1979" y="5713"/>
                      <a:pt x="2101" y="5836"/>
                      <a:pt x="2254" y="5836"/>
                    </a:cubicBezTo>
                    <a:lnTo>
                      <a:pt x="3569" y="5836"/>
                    </a:lnTo>
                    <a:cubicBezTo>
                      <a:pt x="3721" y="5836"/>
                      <a:pt x="3831" y="5713"/>
                      <a:pt x="3831" y="5574"/>
                    </a:cubicBezTo>
                    <a:lnTo>
                      <a:pt x="3831" y="4246"/>
                    </a:lnTo>
                    <a:cubicBezTo>
                      <a:pt x="3831" y="4093"/>
                      <a:pt x="3721" y="3983"/>
                      <a:pt x="3569" y="3983"/>
                    </a:cubicBezTo>
                    <a:lnTo>
                      <a:pt x="3180" y="3983"/>
                    </a:lnTo>
                    <a:lnTo>
                      <a:pt x="3180" y="3180"/>
                    </a:lnTo>
                    <a:lnTo>
                      <a:pt x="3970" y="3180"/>
                    </a:lnTo>
                    <a:lnTo>
                      <a:pt x="3970" y="3582"/>
                    </a:lnTo>
                    <a:cubicBezTo>
                      <a:pt x="3970" y="3735"/>
                      <a:pt x="4093" y="3844"/>
                      <a:pt x="4233" y="3844"/>
                    </a:cubicBezTo>
                    <a:lnTo>
                      <a:pt x="5560" y="3844"/>
                    </a:lnTo>
                    <a:cubicBezTo>
                      <a:pt x="5713" y="3844"/>
                      <a:pt x="5823" y="3735"/>
                      <a:pt x="5823" y="3582"/>
                    </a:cubicBezTo>
                    <a:lnTo>
                      <a:pt x="5823" y="2254"/>
                    </a:lnTo>
                    <a:cubicBezTo>
                      <a:pt x="5823" y="2118"/>
                      <a:pt x="5713" y="1992"/>
                      <a:pt x="5560" y="1992"/>
                    </a:cubicBezTo>
                    <a:lnTo>
                      <a:pt x="4233" y="1992"/>
                    </a:lnTo>
                    <a:cubicBezTo>
                      <a:pt x="4093" y="1992"/>
                      <a:pt x="3970" y="2118"/>
                      <a:pt x="3970" y="2254"/>
                    </a:cubicBezTo>
                    <a:lnTo>
                      <a:pt x="3970" y="2656"/>
                    </a:lnTo>
                    <a:lnTo>
                      <a:pt x="3180" y="2656"/>
                    </a:lnTo>
                    <a:lnTo>
                      <a:pt x="3180" y="1869"/>
                    </a:lnTo>
                    <a:lnTo>
                      <a:pt x="3569" y="1869"/>
                    </a:lnTo>
                    <a:cubicBezTo>
                      <a:pt x="3721" y="1869"/>
                      <a:pt x="3831" y="1743"/>
                      <a:pt x="3831" y="1590"/>
                    </a:cubicBezTo>
                    <a:lnTo>
                      <a:pt x="3831" y="276"/>
                    </a:lnTo>
                    <a:cubicBezTo>
                      <a:pt x="3831" y="126"/>
                      <a:pt x="3721" y="0"/>
                      <a:pt x="35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0" name="Google Shape;850;p38"/>
              <p:cNvSpPr/>
              <p:nvPr/>
            </p:nvSpPr>
            <p:spPr>
              <a:xfrm>
                <a:off x="3371900" y="3313500"/>
                <a:ext cx="6502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6" extrusionOk="0">
                    <a:moveTo>
                      <a:pt x="346" y="1"/>
                    </a:moveTo>
                    <a:cubicBezTo>
                      <a:pt x="1" y="14"/>
                      <a:pt x="1" y="512"/>
                      <a:pt x="346" y="525"/>
                    </a:cubicBezTo>
                    <a:lnTo>
                      <a:pt x="2338" y="525"/>
                    </a:lnTo>
                    <a:cubicBezTo>
                      <a:pt x="2491" y="525"/>
                      <a:pt x="2600" y="416"/>
                      <a:pt x="2600" y="263"/>
                    </a:cubicBezTo>
                    <a:cubicBezTo>
                      <a:pt x="2600" y="123"/>
                      <a:pt x="2491" y="1"/>
                      <a:pt x="2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1" name="Google Shape;851;p38"/>
              <p:cNvSpPr/>
              <p:nvPr/>
            </p:nvSpPr>
            <p:spPr>
              <a:xfrm>
                <a:off x="3371900" y="3341150"/>
                <a:ext cx="3737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42" extrusionOk="0">
                    <a:moveTo>
                      <a:pt x="346" y="0"/>
                    </a:moveTo>
                    <a:cubicBezTo>
                      <a:pt x="1" y="13"/>
                      <a:pt x="1" y="524"/>
                      <a:pt x="346" y="541"/>
                    </a:cubicBezTo>
                    <a:lnTo>
                      <a:pt x="1203" y="541"/>
                    </a:lnTo>
                    <a:cubicBezTo>
                      <a:pt x="1342" y="541"/>
                      <a:pt x="1452" y="442"/>
                      <a:pt x="1481" y="305"/>
                    </a:cubicBezTo>
                    <a:cubicBezTo>
                      <a:pt x="1495" y="153"/>
                      <a:pt x="1369" y="0"/>
                      <a:pt x="1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2" name="Google Shape;852;p38"/>
              <p:cNvSpPr/>
              <p:nvPr/>
            </p:nvSpPr>
            <p:spPr>
              <a:xfrm>
                <a:off x="3371900" y="3285775"/>
                <a:ext cx="6577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631" h="529" extrusionOk="0">
                    <a:moveTo>
                      <a:pt x="346" y="1"/>
                    </a:moveTo>
                    <a:cubicBezTo>
                      <a:pt x="1" y="17"/>
                      <a:pt x="1" y="515"/>
                      <a:pt x="346" y="529"/>
                    </a:cubicBezTo>
                    <a:lnTo>
                      <a:pt x="2325" y="529"/>
                    </a:lnTo>
                    <a:cubicBezTo>
                      <a:pt x="2464" y="529"/>
                      <a:pt x="2587" y="432"/>
                      <a:pt x="2600" y="306"/>
                    </a:cubicBezTo>
                    <a:cubicBezTo>
                      <a:pt x="2630" y="140"/>
                      <a:pt x="2504" y="1"/>
                      <a:pt x="2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3" name="Google Shape;853;p38"/>
              <p:cNvSpPr/>
              <p:nvPr/>
            </p:nvSpPr>
            <p:spPr>
              <a:xfrm>
                <a:off x="3454575" y="3313500"/>
                <a:ext cx="6532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526" extrusionOk="0">
                    <a:moveTo>
                      <a:pt x="359" y="1"/>
                    </a:moveTo>
                    <a:cubicBezTo>
                      <a:pt x="0" y="14"/>
                      <a:pt x="0" y="512"/>
                      <a:pt x="359" y="525"/>
                    </a:cubicBezTo>
                    <a:lnTo>
                      <a:pt x="2337" y="525"/>
                    </a:lnTo>
                    <a:cubicBezTo>
                      <a:pt x="2490" y="525"/>
                      <a:pt x="2613" y="416"/>
                      <a:pt x="2613" y="263"/>
                    </a:cubicBezTo>
                    <a:cubicBezTo>
                      <a:pt x="2613" y="123"/>
                      <a:pt x="2490" y="1"/>
                      <a:pt x="2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4" name="Google Shape;854;p38"/>
              <p:cNvSpPr/>
              <p:nvPr/>
            </p:nvSpPr>
            <p:spPr>
              <a:xfrm>
                <a:off x="3454575" y="3285775"/>
                <a:ext cx="6567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2627" h="529" extrusionOk="0">
                    <a:moveTo>
                      <a:pt x="359" y="1"/>
                    </a:moveTo>
                    <a:cubicBezTo>
                      <a:pt x="0" y="17"/>
                      <a:pt x="0" y="515"/>
                      <a:pt x="359" y="529"/>
                    </a:cubicBezTo>
                    <a:lnTo>
                      <a:pt x="2337" y="529"/>
                    </a:lnTo>
                    <a:cubicBezTo>
                      <a:pt x="2460" y="529"/>
                      <a:pt x="2586" y="432"/>
                      <a:pt x="2599" y="306"/>
                    </a:cubicBezTo>
                    <a:cubicBezTo>
                      <a:pt x="2626" y="140"/>
                      <a:pt x="2503" y="1"/>
                      <a:pt x="23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5" name="Google Shape;855;p38"/>
              <p:cNvSpPr/>
              <p:nvPr/>
            </p:nvSpPr>
            <p:spPr>
              <a:xfrm>
                <a:off x="3484600" y="3341150"/>
                <a:ext cx="3737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42" extrusionOk="0">
                    <a:moveTo>
                      <a:pt x="293" y="0"/>
                    </a:moveTo>
                    <a:cubicBezTo>
                      <a:pt x="154" y="0"/>
                      <a:pt x="44" y="96"/>
                      <a:pt x="14" y="236"/>
                    </a:cubicBezTo>
                    <a:cubicBezTo>
                      <a:pt x="1" y="402"/>
                      <a:pt x="127" y="541"/>
                      <a:pt x="280" y="541"/>
                    </a:cubicBezTo>
                    <a:lnTo>
                      <a:pt x="1136" y="541"/>
                    </a:lnTo>
                    <a:cubicBezTo>
                      <a:pt x="1495" y="524"/>
                      <a:pt x="1495" y="13"/>
                      <a:pt x="1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6" name="Google Shape;856;p38"/>
              <p:cNvSpPr/>
              <p:nvPr/>
            </p:nvSpPr>
            <p:spPr>
              <a:xfrm>
                <a:off x="3371900" y="3473600"/>
                <a:ext cx="37375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38" extrusionOk="0">
                    <a:moveTo>
                      <a:pt x="346" y="0"/>
                    </a:moveTo>
                    <a:cubicBezTo>
                      <a:pt x="1" y="13"/>
                      <a:pt x="1" y="525"/>
                      <a:pt x="346" y="538"/>
                    </a:cubicBezTo>
                    <a:lnTo>
                      <a:pt x="1203" y="538"/>
                    </a:lnTo>
                    <a:cubicBezTo>
                      <a:pt x="1342" y="538"/>
                      <a:pt x="1452" y="442"/>
                      <a:pt x="1481" y="305"/>
                    </a:cubicBezTo>
                    <a:cubicBezTo>
                      <a:pt x="1495" y="153"/>
                      <a:pt x="1369" y="0"/>
                      <a:pt x="1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857" name="Google Shape;857;p38"/>
              <p:cNvSpPr/>
              <p:nvPr/>
            </p:nvSpPr>
            <p:spPr>
              <a:xfrm>
                <a:off x="3484600" y="3473600"/>
                <a:ext cx="37375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538" extrusionOk="0">
                    <a:moveTo>
                      <a:pt x="293" y="0"/>
                    </a:moveTo>
                    <a:cubicBezTo>
                      <a:pt x="154" y="0"/>
                      <a:pt x="44" y="96"/>
                      <a:pt x="14" y="236"/>
                    </a:cubicBezTo>
                    <a:cubicBezTo>
                      <a:pt x="1" y="402"/>
                      <a:pt x="127" y="538"/>
                      <a:pt x="280" y="538"/>
                    </a:cubicBezTo>
                    <a:lnTo>
                      <a:pt x="1136" y="538"/>
                    </a:lnTo>
                    <a:cubicBezTo>
                      <a:pt x="1495" y="525"/>
                      <a:pt x="1495" y="13"/>
                      <a:pt x="1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</p:grpSp>
      </p:grpSp>
      <p:grpSp>
        <p:nvGrpSpPr>
          <p:cNvPr id="858" name="Google Shape;858;p38"/>
          <p:cNvGrpSpPr/>
          <p:nvPr/>
        </p:nvGrpSpPr>
        <p:grpSpPr>
          <a:xfrm>
            <a:off x="4773210" y="2140452"/>
            <a:ext cx="338875" cy="339300"/>
            <a:chOff x="2518850" y="3256400"/>
            <a:chExt cx="338875" cy="339300"/>
          </a:xfrm>
        </p:grpSpPr>
        <p:sp>
          <p:nvSpPr>
            <p:cNvPr id="859" name="Google Shape;859;p38"/>
            <p:cNvSpPr/>
            <p:nvPr/>
          </p:nvSpPr>
          <p:spPr>
            <a:xfrm>
              <a:off x="2518850" y="3256400"/>
              <a:ext cx="338875" cy="339300"/>
            </a:xfrm>
            <a:custGeom>
              <a:avLst/>
              <a:gdLst/>
              <a:ahLst/>
              <a:cxnLst/>
              <a:rect l="l" t="t" r="r" b="b"/>
              <a:pathLst>
                <a:path w="13555" h="13572" extrusionOk="0">
                  <a:moveTo>
                    <a:pt x="8370" y="2975"/>
                  </a:moveTo>
                  <a:lnTo>
                    <a:pt x="8370" y="3500"/>
                  </a:lnTo>
                  <a:lnTo>
                    <a:pt x="7842" y="3500"/>
                  </a:lnTo>
                  <a:lnTo>
                    <a:pt x="7842" y="2975"/>
                  </a:lnTo>
                  <a:close/>
                  <a:moveTo>
                    <a:pt x="4662" y="5259"/>
                  </a:moveTo>
                  <a:lnTo>
                    <a:pt x="4662" y="7317"/>
                  </a:lnTo>
                  <a:lnTo>
                    <a:pt x="3596" y="7317"/>
                  </a:lnTo>
                  <a:lnTo>
                    <a:pt x="3596" y="5259"/>
                  </a:lnTo>
                  <a:close/>
                  <a:moveTo>
                    <a:pt x="7304" y="542"/>
                  </a:moveTo>
                  <a:lnTo>
                    <a:pt x="7304" y="7317"/>
                  </a:lnTo>
                  <a:lnTo>
                    <a:pt x="6252" y="7317"/>
                  </a:lnTo>
                  <a:lnTo>
                    <a:pt x="6252" y="542"/>
                  </a:lnTo>
                  <a:close/>
                  <a:moveTo>
                    <a:pt x="8370" y="4027"/>
                  </a:moveTo>
                  <a:lnTo>
                    <a:pt x="8370" y="7317"/>
                  </a:lnTo>
                  <a:lnTo>
                    <a:pt x="7842" y="7317"/>
                  </a:lnTo>
                  <a:lnTo>
                    <a:pt x="7842" y="4027"/>
                  </a:lnTo>
                  <a:close/>
                  <a:moveTo>
                    <a:pt x="9960" y="2451"/>
                  </a:moveTo>
                  <a:lnTo>
                    <a:pt x="9960" y="7317"/>
                  </a:lnTo>
                  <a:lnTo>
                    <a:pt x="8894" y="7317"/>
                  </a:lnTo>
                  <a:lnTo>
                    <a:pt x="8894" y="2451"/>
                  </a:lnTo>
                  <a:close/>
                  <a:moveTo>
                    <a:pt x="11440" y="4027"/>
                  </a:moveTo>
                  <a:lnTo>
                    <a:pt x="11440" y="10653"/>
                  </a:lnTo>
                  <a:lnTo>
                    <a:pt x="2115" y="10653"/>
                  </a:lnTo>
                  <a:lnTo>
                    <a:pt x="2115" y="4027"/>
                  </a:lnTo>
                  <a:lnTo>
                    <a:pt x="5727" y="4027"/>
                  </a:lnTo>
                  <a:lnTo>
                    <a:pt x="5727" y="7317"/>
                  </a:lnTo>
                  <a:lnTo>
                    <a:pt x="5186" y="7317"/>
                  </a:lnTo>
                  <a:lnTo>
                    <a:pt x="5186" y="4980"/>
                  </a:lnTo>
                  <a:cubicBezTo>
                    <a:pt x="5186" y="4844"/>
                    <a:pt x="5077" y="4718"/>
                    <a:pt x="4924" y="4718"/>
                  </a:cubicBezTo>
                  <a:lnTo>
                    <a:pt x="3334" y="4718"/>
                  </a:lnTo>
                  <a:cubicBezTo>
                    <a:pt x="3194" y="4718"/>
                    <a:pt x="3071" y="4844"/>
                    <a:pt x="3071" y="4980"/>
                  </a:cubicBezTo>
                  <a:lnTo>
                    <a:pt x="3071" y="7317"/>
                  </a:lnTo>
                  <a:lnTo>
                    <a:pt x="2932" y="7317"/>
                  </a:lnTo>
                  <a:cubicBezTo>
                    <a:pt x="2587" y="7334"/>
                    <a:pt x="2587" y="7832"/>
                    <a:pt x="2932" y="7845"/>
                  </a:cubicBezTo>
                  <a:lnTo>
                    <a:pt x="10624" y="7845"/>
                  </a:lnTo>
                  <a:cubicBezTo>
                    <a:pt x="10969" y="7832"/>
                    <a:pt x="10969" y="7334"/>
                    <a:pt x="10624" y="7317"/>
                  </a:cubicBezTo>
                  <a:lnTo>
                    <a:pt x="10484" y="7317"/>
                  </a:lnTo>
                  <a:lnTo>
                    <a:pt x="10484" y="4027"/>
                  </a:lnTo>
                  <a:close/>
                  <a:moveTo>
                    <a:pt x="12240" y="2975"/>
                  </a:moveTo>
                  <a:cubicBezTo>
                    <a:pt x="12380" y="2975"/>
                    <a:pt x="12502" y="3085"/>
                    <a:pt x="12502" y="3237"/>
                  </a:cubicBezTo>
                  <a:lnTo>
                    <a:pt x="12502" y="11716"/>
                  </a:lnTo>
                  <a:lnTo>
                    <a:pt x="8370" y="11716"/>
                  </a:lnTo>
                  <a:cubicBezTo>
                    <a:pt x="8217" y="11716"/>
                    <a:pt x="8104" y="11828"/>
                    <a:pt x="8104" y="11981"/>
                  </a:cubicBezTo>
                  <a:lnTo>
                    <a:pt x="5448" y="11981"/>
                  </a:lnTo>
                  <a:cubicBezTo>
                    <a:pt x="5448" y="11828"/>
                    <a:pt x="5339" y="11716"/>
                    <a:pt x="5186" y="11716"/>
                  </a:cubicBezTo>
                  <a:lnTo>
                    <a:pt x="1050" y="11716"/>
                  </a:lnTo>
                  <a:lnTo>
                    <a:pt x="1050" y="3237"/>
                  </a:lnTo>
                  <a:cubicBezTo>
                    <a:pt x="1050" y="3085"/>
                    <a:pt x="1176" y="2975"/>
                    <a:pt x="1329" y="2975"/>
                  </a:cubicBezTo>
                  <a:lnTo>
                    <a:pt x="5727" y="2975"/>
                  </a:lnTo>
                  <a:lnTo>
                    <a:pt x="5727" y="3500"/>
                  </a:lnTo>
                  <a:lnTo>
                    <a:pt x="1853" y="3500"/>
                  </a:lnTo>
                  <a:cubicBezTo>
                    <a:pt x="1701" y="3500"/>
                    <a:pt x="1591" y="3626"/>
                    <a:pt x="1591" y="3765"/>
                  </a:cubicBezTo>
                  <a:lnTo>
                    <a:pt x="1591" y="10915"/>
                  </a:lnTo>
                  <a:cubicBezTo>
                    <a:pt x="1591" y="11068"/>
                    <a:pt x="1701" y="11191"/>
                    <a:pt x="1853" y="11191"/>
                  </a:cubicBezTo>
                  <a:lnTo>
                    <a:pt x="11702" y="11191"/>
                  </a:lnTo>
                  <a:cubicBezTo>
                    <a:pt x="11855" y="11191"/>
                    <a:pt x="11965" y="11068"/>
                    <a:pt x="11965" y="10915"/>
                  </a:cubicBezTo>
                  <a:lnTo>
                    <a:pt x="11965" y="3765"/>
                  </a:lnTo>
                  <a:cubicBezTo>
                    <a:pt x="11965" y="3626"/>
                    <a:pt x="11855" y="3500"/>
                    <a:pt x="11702" y="3500"/>
                  </a:cubicBezTo>
                  <a:lnTo>
                    <a:pt x="10484" y="3500"/>
                  </a:lnTo>
                  <a:lnTo>
                    <a:pt x="10484" y="2975"/>
                  </a:lnTo>
                  <a:close/>
                  <a:moveTo>
                    <a:pt x="13030" y="12243"/>
                  </a:moveTo>
                  <a:lnTo>
                    <a:pt x="13030" y="12768"/>
                  </a:lnTo>
                  <a:cubicBezTo>
                    <a:pt x="13030" y="12921"/>
                    <a:pt x="12904" y="13043"/>
                    <a:pt x="12768" y="13043"/>
                  </a:cubicBezTo>
                  <a:lnTo>
                    <a:pt x="788" y="13043"/>
                  </a:lnTo>
                  <a:cubicBezTo>
                    <a:pt x="652" y="13043"/>
                    <a:pt x="525" y="12921"/>
                    <a:pt x="525" y="12768"/>
                  </a:cubicBezTo>
                  <a:lnTo>
                    <a:pt x="525" y="12243"/>
                  </a:lnTo>
                  <a:lnTo>
                    <a:pt x="4994" y="12243"/>
                  </a:lnTo>
                  <a:cubicBezTo>
                    <a:pt x="5090" y="12409"/>
                    <a:pt x="5256" y="12506"/>
                    <a:pt x="5448" y="12506"/>
                  </a:cubicBezTo>
                  <a:lnTo>
                    <a:pt x="8104" y="12506"/>
                  </a:lnTo>
                  <a:cubicBezTo>
                    <a:pt x="8300" y="12506"/>
                    <a:pt x="8466" y="12409"/>
                    <a:pt x="8562" y="12243"/>
                  </a:cubicBezTo>
                  <a:close/>
                  <a:moveTo>
                    <a:pt x="5989" y="1"/>
                  </a:moveTo>
                  <a:cubicBezTo>
                    <a:pt x="5837" y="1"/>
                    <a:pt x="5727" y="127"/>
                    <a:pt x="5727" y="280"/>
                  </a:cubicBezTo>
                  <a:lnTo>
                    <a:pt x="5727" y="2451"/>
                  </a:lnTo>
                  <a:lnTo>
                    <a:pt x="1329" y="2451"/>
                  </a:lnTo>
                  <a:cubicBezTo>
                    <a:pt x="884" y="2451"/>
                    <a:pt x="525" y="2796"/>
                    <a:pt x="525" y="3237"/>
                  </a:cubicBezTo>
                  <a:lnTo>
                    <a:pt x="525" y="11716"/>
                  </a:lnTo>
                  <a:lnTo>
                    <a:pt x="263" y="11716"/>
                  </a:lnTo>
                  <a:cubicBezTo>
                    <a:pt x="110" y="11716"/>
                    <a:pt x="1" y="11828"/>
                    <a:pt x="1" y="11981"/>
                  </a:cubicBezTo>
                  <a:lnTo>
                    <a:pt x="1" y="12768"/>
                  </a:lnTo>
                  <a:cubicBezTo>
                    <a:pt x="1" y="13209"/>
                    <a:pt x="359" y="13571"/>
                    <a:pt x="788" y="13571"/>
                  </a:cubicBezTo>
                  <a:lnTo>
                    <a:pt x="12768" y="13571"/>
                  </a:lnTo>
                  <a:cubicBezTo>
                    <a:pt x="13210" y="13571"/>
                    <a:pt x="13555" y="13209"/>
                    <a:pt x="13555" y="12768"/>
                  </a:cubicBezTo>
                  <a:lnTo>
                    <a:pt x="13555" y="11981"/>
                  </a:lnTo>
                  <a:cubicBezTo>
                    <a:pt x="13555" y="11828"/>
                    <a:pt x="13445" y="11716"/>
                    <a:pt x="13293" y="11716"/>
                  </a:cubicBezTo>
                  <a:lnTo>
                    <a:pt x="13030" y="11716"/>
                  </a:lnTo>
                  <a:lnTo>
                    <a:pt x="13030" y="3237"/>
                  </a:lnTo>
                  <a:cubicBezTo>
                    <a:pt x="13030" y="2796"/>
                    <a:pt x="12668" y="2451"/>
                    <a:pt x="12240" y="2451"/>
                  </a:cubicBezTo>
                  <a:lnTo>
                    <a:pt x="10484" y="2451"/>
                  </a:lnTo>
                  <a:lnTo>
                    <a:pt x="10484" y="2172"/>
                  </a:lnTo>
                  <a:cubicBezTo>
                    <a:pt x="10484" y="2036"/>
                    <a:pt x="10375" y="1909"/>
                    <a:pt x="10222" y="1909"/>
                  </a:cubicBezTo>
                  <a:lnTo>
                    <a:pt x="8632" y="1909"/>
                  </a:lnTo>
                  <a:cubicBezTo>
                    <a:pt x="8492" y="1909"/>
                    <a:pt x="8370" y="2036"/>
                    <a:pt x="8370" y="2172"/>
                  </a:cubicBezTo>
                  <a:lnTo>
                    <a:pt x="8370" y="2451"/>
                  </a:lnTo>
                  <a:lnTo>
                    <a:pt x="7842" y="2451"/>
                  </a:lnTo>
                  <a:lnTo>
                    <a:pt x="7842" y="280"/>
                  </a:lnTo>
                  <a:cubicBezTo>
                    <a:pt x="7842" y="127"/>
                    <a:pt x="7719" y="1"/>
                    <a:pt x="7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2583850" y="3465950"/>
              <a:ext cx="96125" cy="13225"/>
            </a:xfrm>
            <a:custGeom>
              <a:avLst/>
              <a:gdLst/>
              <a:ahLst/>
              <a:cxnLst/>
              <a:rect l="l" t="t" r="r" b="b"/>
              <a:pathLst>
                <a:path w="3845" h="529" extrusionOk="0">
                  <a:moveTo>
                    <a:pt x="345" y="1"/>
                  </a:moveTo>
                  <a:cubicBezTo>
                    <a:pt x="0" y="1"/>
                    <a:pt x="0" y="512"/>
                    <a:pt x="345" y="528"/>
                  </a:cubicBezTo>
                  <a:lnTo>
                    <a:pt x="3542" y="528"/>
                  </a:lnTo>
                  <a:cubicBezTo>
                    <a:pt x="3678" y="528"/>
                    <a:pt x="3804" y="429"/>
                    <a:pt x="3818" y="306"/>
                  </a:cubicBezTo>
                  <a:cubicBezTo>
                    <a:pt x="3844" y="140"/>
                    <a:pt x="3721" y="1"/>
                    <a:pt x="3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2583850" y="3492250"/>
              <a:ext cx="96125" cy="13150"/>
            </a:xfrm>
            <a:custGeom>
              <a:avLst/>
              <a:gdLst/>
              <a:ahLst/>
              <a:cxnLst/>
              <a:rect l="l" t="t" r="r" b="b"/>
              <a:pathLst>
                <a:path w="3845" h="526" extrusionOk="0">
                  <a:moveTo>
                    <a:pt x="345" y="1"/>
                  </a:moveTo>
                  <a:cubicBezTo>
                    <a:pt x="0" y="14"/>
                    <a:pt x="0" y="512"/>
                    <a:pt x="345" y="525"/>
                  </a:cubicBezTo>
                  <a:lnTo>
                    <a:pt x="3542" y="525"/>
                  </a:lnTo>
                  <a:cubicBezTo>
                    <a:pt x="3678" y="525"/>
                    <a:pt x="3804" y="442"/>
                    <a:pt x="3818" y="306"/>
                  </a:cubicBezTo>
                  <a:cubicBezTo>
                    <a:pt x="3844" y="140"/>
                    <a:pt x="3721" y="1"/>
                    <a:pt x="3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2695550" y="3465950"/>
              <a:ext cx="96125" cy="13225"/>
            </a:xfrm>
            <a:custGeom>
              <a:avLst/>
              <a:gdLst/>
              <a:ahLst/>
              <a:cxnLst/>
              <a:rect l="l" t="t" r="r" b="b"/>
              <a:pathLst>
                <a:path w="3845" h="529" extrusionOk="0">
                  <a:moveTo>
                    <a:pt x="359" y="1"/>
                  </a:moveTo>
                  <a:cubicBezTo>
                    <a:pt x="14" y="1"/>
                    <a:pt x="0" y="512"/>
                    <a:pt x="359" y="528"/>
                  </a:cubicBezTo>
                  <a:lnTo>
                    <a:pt x="3556" y="528"/>
                  </a:lnTo>
                  <a:cubicBezTo>
                    <a:pt x="3692" y="528"/>
                    <a:pt x="3805" y="429"/>
                    <a:pt x="3831" y="306"/>
                  </a:cubicBezTo>
                  <a:cubicBezTo>
                    <a:pt x="3844" y="140"/>
                    <a:pt x="3722" y="1"/>
                    <a:pt x="3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2695550" y="3492250"/>
              <a:ext cx="96125" cy="13150"/>
            </a:xfrm>
            <a:custGeom>
              <a:avLst/>
              <a:gdLst/>
              <a:ahLst/>
              <a:cxnLst/>
              <a:rect l="l" t="t" r="r" b="b"/>
              <a:pathLst>
                <a:path w="3845" h="526" extrusionOk="0">
                  <a:moveTo>
                    <a:pt x="359" y="1"/>
                  </a:moveTo>
                  <a:cubicBezTo>
                    <a:pt x="14" y="14"/>
                    <a:pt x="0" y="512"/>
                    <a:pt x="359" y="525"/>
                  </a:cubicBezTo>
                  <a:lnTo>
                    <a:pt x="3556" y="525"/>
                  </a:lnTo>
                  <a:cubicBezTo>
                    <a:pt x="3692" y="525"/>
                    <a:pt x="3805" y="442"/>
                    <a:pt x="3831" y="306"/>
                  </a:cubicBezTo>
                  <a:cubicBezTo>
                    <a:pt x="3844" y="140"/>
                    <a:pt x="3722" y="1"/>
                    <a:pt x="3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</p:grpSp>
      <p:sp>
        <p:nvSpPr>
          <p:cNvPr id="820" name="Google Shape;820;p38"/>
          <p:cNvSpPr txBox="1">
            <a:spLocks noGrp="1"/>
          </p:cNvSpPr>
          <p:nvPr>
            <p:ph type="title" idx="9"/>
          </p:nvPr>
        </p:nvSpPr>
        <p:spPr>
          <a:xfrm>
            <a:off x="3757188" y="2026615"/>
            <a:ext cx="5670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/>
              <a:t>02</a:t>
            </a:r>
          </a:p>
        </p:txBody>
      </p:sp>
      <p:sp>
        <p:nvSpPr>
          <p:cNvPr id="871" name="Google Shape;871;p38"/>
          <p:cNvSpPr txBox="1">
            <a:spLocks noGrp="1"/>
          </p:cNvSpPr>
          <p:nvPr>
            <p:ph type="title" idx="14"/>
          </p:nvPr>
        </p:nvSpPr>
        <p:spPr>
          <a:xfrm>
            <a:off x="6151663" y="2026616"/>
            <a:ext cx="567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/>
              <a:t>03</a:t>
            </a:r>
          </a:p>
        </p:txBody>
      </p:sp>
      <p:sp>
        <p:nvSpPr>
          <p:cNvPr id="817" name="Google Shape;817;p38"/>
          <p:cNvSpPr txBox="1">
            <a:spLocks noGrp="1"/>
          </p:cNvSpPr>
          <p:nvPr>
            <p:ph type="title" idx="7"/>
          </p:nvPr>
        </p:nvSpPr>
        <p:spPr>
          <a:xfrm>
            <a:off x="1362713" y="2026614"/>
            <a:ext cx="5670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/>
              <a:t>01</a:t>
            </a:r>
          </a:p>
        </p:txBody>
      </p:sp>
      <p:cxnSp>
        <p:nvCxnSpPr>
          <p:cNvPr id="874" name="Google Shape;874;p38"/>
          <p:cNvCxnSpPr>
            <a:stCxn id="871" idx="3"/>
            <a:endCxn id="821" idx="1"/>
          </p:cNvCxnSpPr>
          <p:nvPr/>
        </p:nvCxnSpPr>
        <p:spPr>
          <a:xfrm rot="10800000" flipH="1">
            <a:off x="6718663" y="2309966"/>
            <a:ext cx="304800" cy="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75873242-042E-829D-356F-D85806F47917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2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5F0167B0-F91F-BA8A-6AF9-A271AF603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CA2B1232-8AA8-384D-F57B-B10BE68458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1. Project Idea - Motivation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462444F1-5746-6277-B759-97D3B1ED02A9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3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18" name="Google Shape;822;p38">
            <a:extLst>
              <a:ext uri="{FF2B5EF4-FFF2-40B4-BE49-F238E27FC236}">
                <a16:creationId xmlns:a16="http://schemas.microsoft.com/office/drawing/2014/main" id="{F6BEB221-133A-7D83-991A-BB55786F84D8}"/>
              </a:ext>
            </a:extLst>
          </p:cNvPr>
          <p:cNvSpPr/>
          <p:nvPr/>
        </p:nvSpPr>
        <p:spPr>
          <a:xfrm>
            <a:off x="2759665" y="3028921"/>
            <a:ext cx="567000" cy="56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/>
          </a:p>
        </p:txBody>
      </p:sp>
      <p:sp>
        <p:nvSpPr>
          <p:cNvPr id="26" name="Google Shape;808;p38">
            <a:extLst>
              <a:ext uri="{FF2B5EF4-FFF2-40B4-BE49-F238E27FC236}">
                <a16:creationId xmlns:a16="http://schemas.microsoft.com/office/drawing/2014/main" id="{4B631F5D-6D94-976B-3649-CB978E307C04}"/>
              </a:ext>
            </a:extLst>
          </p:cNvPr>
          <p:cNvSpPr txBox="1">
            <a:spLocks/>
          </p:cNvSpPr>
          <p:nvPr/>
        </p:nvSpPr>
        <p:spPr>
          <a:xfrm>
            <a:off x="1473226" y="3727071"/>
            <a:ext cx="3139879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Deal with a complex task</a:t>
            </a:r>
          </a:p>
        </p:txBody>
      </p:sp>
      <p:grpSp>
        <p:nvGrpSpPr>
          <p:cNvPr id="1580" name="Group 1579">
            <a:extLst>
              <a:ext uri="{FF2B5EF4-FFF2-40B4-BE49-F238E27FC236}">
                <a16:creationId xmlns:a16="http://schemas.microsoft.com/office/drawing/2014/main" id="{6BEC6272-3C43-345A-9D7C-3D167A4191C7}"/>
              </a:ext>
            </a:extLst>
          </p:cNvPr>
          <p:cNvGrpSpPr/>
          <p:nvPr/>
        </p:nvGrpSpPr>
        <p:grpSpPr>
          <a:xfrm>
            <a:off x="6370682" y="1550682"/>
            <a:ext cx="2305500" cy="1165650"/>
            <a:chOff x="6370682" y="1550682"/>
            <a:chExt cx="2305500" cy="1165650"/>
          </a:xfrm>
        </p:grpSpPr>
        <p:sp>
          <p:nvSpPr>
            <p:cNvPr id="1537" name="Google Shape;821;p38">
              <a:extLst>
                <a:ext uri="{FF2B5EF4-FFF2-40B4-BE49-F238E27FC236}">
                  <a16:creationId xmlns:a16="http://schemas.microsoft.com/office/drawing/2014/main" id="{D985F35E-3EB6-F213-09E4-B95878389F64}"/>
                </a:ext>
              </a:extLst>
            </p:cNvPr>
            <p:cNvSpPr/>
            <p:nvPr/>
          </p:nvSpPr>
          <p:spPr>
            <a:xfrm>
              <a:off x="7239932" y="1550682"/>
              <a:ext cx="567000" cy="56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36" name="Google Shape;829;p38">
              <a:extLst>
                <a:ext uri="{FF2B5EF4-FFF2-40B4-BE49-F238E27FC236}">
                  <a16:creationId xmlns:a16="http://schemas.microsoft.com/office/drawing/2014/main" id="{98E510D7-4BE4-34D3-D708-217E749937DE}"/>
                </a:ext>
              </a:extLst>
            </p:cNvPr>
            <p:cNvSpPr txBox="1">
              <a:spLocks/>
            </p:cNvSpPr>
            <p:nvPr/>
          </p:nvSpPr>
          <p:spPr>
            <a:xfrm>
              <a:off x="6370682" y="2231532"/>
              <a:ext cx="2305500" cy="484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600" dirty="0">
                  <a:latin typeface="Poppins" panose="00000500000000000000" pitchFamily="2" charset="0"/>
                  <a:cs typeface="Poppins" panose="00000500000000000000" pitchFamily="2" charset="0"/>
                </a:rPr>
                <a:t>Limitations and Benefits</a:t>
              </a:r>
            </a:p>
          </p:txBody>
        </p:sp>
        <p:grpSp>
          <p:nvGrpSpPr>
            <p:cNvPr id="1560" name="Google Shape;11813;p89">
              <a:extLst>
                <a:ext uri="{FF2B5EF4-FFF2-40B4-BE49-F238E27FC236}">
                  <a16:creationId xmlns:a16="http://schemas.microsoft.com/office/drawing/2014/main" id="{01E04C79-712E-1760-B0C9-55D48C4BFFD0}"/>
                </a:ext>
              </a:extLst>
            </p:cNvPr>
            <p:cNvGrpSpPr/>
            <p:nvPr/>
          </p:nvGrpSpPr>
          <p:grpSpPr>
            <a:xfrm>
              <a:off x="7337920" y="1640174"/>
              <a:ext cx="355099" cy="355481"/>
              <a:chOff x="3539102" y="2427549"/>
              <a:chExt cx="355099" cy="355481"/>
            </a:xfrm>
          </p:grpSpPr>
          <p:sp>
            <p:nvSpPr>
              <p:cNvPr id="1561" name="Google Shape;11814;p89">
                <a:extLst>
                  <a:ext uri="{FF2B5EF4-FFF2-40B4-BE49-F238E27FC236}">
                    <a16:creationId xmlns:a16="http://schemas.microsoft.com/office/drawing/2014/main" id="{C7B52D91-D17D-EF69-20A4-A3BA52E7B13C}"/>
                  </a:ext>
                </a:extLst>
              </p:cNvPr>
              <p:cNvSpPr/>
              <p:nvPr/>
            </p:nvSpPr>
            <p:spPr>
              <a:xfrm>
                <a:off x="3539102" y="2561320"/>
                <a:ext cx="355099" cy="221710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6966" extrusionOk="0">
                    <a:moveTo>
                      <a:pt x="2953" y="3131"/>
                    </a:moveTo>
                    <a:lnTo>
                      <a:pt x="2953" y="6644"/>
                    </a:lnTo>
                    <a:lnTo>
                      <a:pt x="1537" y="6644"/>
                    </a:lnTo>
                    <a:lnTo>
                      <a:pt x="1537" y="3131"/>
                    </a:lnTo>
                    <a:close/>
                    <a:moveTo>
                      <a:pt x="6263" y="2250"/>
                    </a:moveTo>
                    <a:lnTo>
                      <a:pt x="6263" y="6644"/>
                    </a:lnTo>
                    <a:lnTo>
                      <a:pt x="4858" y="6644"/>
                    </a:lnTo>
                    <a:lnTo>
                      <a:pt x="4858" y="2250"/>
                    </a:lnTo>
                    <a:close/>
                    <a:moveTo>
                      <a:pt x="9585" y="333"/>
                    </a:moveTo>
                    <a:lnTo>
                      <a:pt x="9585" y="6644"/>
                    </a:lnTo>
                    <a:lnTo>
                      <a:pt x="8168" y="6644"/>
                    </a:lnTo>
                    <a:lnTo>
                      <a:pt x="8168" y="333"/>
                    </a:lnTo>
                    <a:close/>
                    <a:moveTo>
                      <a:pt x="8025" y="0"/>
                    </a:moveTo>
                    <a:cubicBezTo>
                      <a:pt x="7930" y="0"/>
                      <a:pt x="7859" y="83"/>
                      <a:pt x="7859" y="167"/>
                    </a:cubicBezTo>
                    <a:lnTo>
                      <a:pt x="7859" y="6644"/>
                    </a:lnTo>
                    <a:lnTo>
                      <a:pt x="6609" y="6644"/>
                    </a:lnTo>
                    <a:lnTo>
                      <a:pt x="6609" y="2084"/>
                    </a:lnTo>
                    <a:cubicBezTo>
                      <a:pt x="6609" y="2000"/>
                      <a:pt x="6537" y="1917"/>
                      <a:pt x="6442" y="1917"/>
                    </a:cubicBezTo>
                    <a:lnTo>
                      <a:pt x="4704" y="1917"/>
                    </a:lnTo>
                    <a:cubicBezTo>
                      <a:pt x="4608" y="1917"/>
                      <a:pt x="4537" y="2000"/>
                      <a:pt x="4537" y="2084"/>
                    </a:cubicBezTo>
                    <a:lnTo>
                      <a:pt x="4537" y="6644"/>
                    </a:lnTo>
                    <a:lnTo>
                      <a:pt x="3287" y="6644"/>
                    </a:lnTo>
                    <a:lnTo>
                      <a:pt x="3287" y="2965"/>
                    </a:lnTo>
                    <a:cubicBezTo>
                      <a:pt x="3287" y="2881"/>
                      <a:pt x="3215" y="2798"/>
                      <a:pt x="3120" y="2798"/>
                    </a:cubicBezTo>
                    <a:lnTo>
                      <a:pt x="1382" y="2798"/>
                    </a:lnTo>
                    <a:cubicBezTo>
                      <a:pt x="1298" y="2798"/>
                      <a:pt x="1215" y="2881"/>
                      <a:pt x="1215" y="2965"/>
                    </a:cubicBezTo>
                    <a:lnTo>
                      <a:pt x="1215" y="6644"/>
                    </a:lnTo>
                    <a:lnTo>
                      <a:pt x="167" y="6644"/>
                    </a:lnTo>
                    <a:cubicBezTo>
                      <a:pt x="72" y="6644"/>
                      <a:pt x="1" y="6715"/>
                      <a:pt x="1" y="6810"/>
                    </a:cubicBezTo>
                    <a:cubicBezTo>
                      <a:pt x="1" y="6894"/>
                      <a:pt x="72" y="6965"/>
                      <a:pt x="167" y="6965"/>
                    </a:cubicBezTo>
                    <a:lnTo>
                      <a:pt x="11002" y="6965"/>
                    </a:lnTo>
                    <a:cubicBezTo>
                      <a:pt x="11085" y="6965"/>
                      <a:pt x="11157" y="6894"/>
                      <a:pt x="11157" y="6810"/>
                    </a:cubicBezTo>
                    <a:cubicBezTo>
                      <a:pt x="11145" y="6715"/>
                      <a:pt x="11073" y="6644"/>
                      <a:pt x="10990" y="6644"/>
                    </a:cubicBezTo>
                    <a:lnTo>
                      <a:pt x="9930" y="6644"/>
                    </a:lnTo>
                    <a:lnTo>
                      <a:pt x="9930" y="167"/>
                    </a:lnTo>
                    <a:cubicBezTo>
                      <a:pt x="9930" y="83"/>
                      <a:pt x="9859" y="0"/>
                      <a:pt x="976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2" name="Google Shape;11815;p89">
                <a:extLst>
                  <a:ext uri="{FF2B5EF4-FFF2-40B4-BE49-F238E27FC236}">
                    <a16:creationId xmlns:a16="http://schemas.microsoft.com/office/drawing/2014/main" id="{41770D5B-CB02-661E-12C8-25BBD35FC2A7}"/>
                  </a:ext>
                </a:extLst>
              </p:cNvPr>
              <p:cNvSpPr/>
              <p:nvPr/>
            </p:nvSpPr>
            <p:spPr>
              <a:xfrm>
                <a:off x="3544417" y="2427549"/>
                <a:ext cx="339568" cy="205415"/>
              </a:xfrm>
              <a:custGeom>
                <a:avLst/>
                <a:gdLst/>
                <a:ahLst/>
                <a:cxnLst/>
                <a:rect l="l" t="t" r="r" b="b"/>
                <a:pathLst>
                  <a:path w="10669" h="6454" extrusionOk="0">
                    <a:moveTo>
                      <a:pt x="10157" y="0"/>
                    </a:moveTo>
                    <a:cubicBezTo>
                      <a:pt x="10125" y="0"/>
                      <a:pt x="10093" y="4"/>
                      <a:pt x="10061" y="12"/>
                    </a:cubicBezTo>
                    <a:lnTo>
                      <a:pt x="8656" y="191"/>
                    </a:lnTo>
                    <a:cubicBezTo>
                      <a:pt x="8382" y="214"/>
                      <a:pt x="8180" y="488"/>
                      <a:pt x="8216" y="762"/>
                    </a:cubicBezTo>
                    <a:cubicBezTo>
                      <a:pt x="8238" y="1032"/>
                      <a:pt x="8483" y="1217"/>
                      <a:pt x="8751" y="1217"/>
                    </a:cubicBezTo>
                    <a:cubicBezTo>
                      <a:pt x="8767" y="1217"/>
                      <a:pt x="8783" y="1216"/>
                      <a:pt x="8799" y="1215"/>
                    </a:cubicBezTo>
                    <a:lnTo>
                      <a:pt x="8906" y="1203"/>
                    </a:lnTo>
                    <a:lnTo>
                      <a:pt x="8906" y="1203"/>
                    </a:lnTo>
                    <a:cubicBezTo>
                      <a:pt x="7204" y="3191"/>
                      <a:pt x="5156" y="4215"/>
                      <a:pt x="3715" y="4727"/>
                    </a:cubicBezTo>
                    <a:cubicBezTo>
                      <a:pt x="1917" y="5370"/>
                      <a:pt x="524" y="5429"/>
                      <a:pt x="500" y="5429"/>
                    </a:cubicBezTo>
                    <a:cubicBezTo>
                      <a:pt x="227" y="5441"/>
                      <a:pt x="0" y="5679"/>
                      <a:pt x="12" y="5965"/>
                    </a:cubicBezTo>
                    <a:cubicBezTo>
                      <a:pt x="24" y="6239"/>
                      <a:pt x="250" y="6453"/>
                      <a:pt x="524" y="6453"/>
                    </a:cubicBezTo>
                    <a:lnTo>
                      <a:pt x="536" y="6453"/>
                    </a:lnTo>
                    <a:cubicBezTo>
                      <a:pt x="596" y="6453"/>
                      <a:pt x="2084" y="6394"/>
                      <a:pt x="4037" y="5703"/>
                    </a:cubicBezTo>
                    <a:cubicBezTo>
                      <a:pt x="5132" y="5322"/>
                      <a:pt x="6156" y="4798"/>
                      <a:pt x="7096" y="4167"/>
                    </a:cubicBezTo>
                    <a:cubicBezTo>
                      <a:pt x="7168" y="4120"/>
                      <a:pt x="7192" y="4013"/>
                      <a:pt x="7144" y="3941"/>
                    </a:cubicBezTo>
                    <a:cubicBezTo>
                      <a:pt x="7113" y="3895"/>
                      <a:pt x="7058" y="3869"/>
                      <a:pt x="7003" y="3869"/>
                    </a:cubicBezTo>
                    <a:cubicBezTo>
                      <a:pt x="6973" y="3869"/>
                      <a:pt x="6943" y="3877"/>
                      <a:pt x="6918" y="3893"/>
                    </a:cubicBezTo>
                    <a:cubicBezTo>
                      <a:pt x="5989" y="4513"/>
                      <a:pt x="5001" y="5025"/>
                      <a:pt x="3929" y="5394"/>
                    </a:cubicBezTo>
                    <a:cubicBezTo>
                      <a:pt x="2024" y="6084"/>
                      <a:pt x="596" y="6120"/>
                      <a:pt x="536" y="6120"/>
                    </a:cubicBezTo>
                    <a:cubicBezTo>
                      <a:pt x="429" y="6120"/>
                      <a:pt x="358" y="6049"/>
                      <a:pt x="358" y="5953"/>
                    </a:cubicBezTo>
                    <a:cubicBezTo>
                      <a:pt x="358" y="5846"/>
                      <a:pt x="429" y="5751"/>
                      <a:pt x="536" y="5751"/>
                    </a:cubicBezTo>
                    <a:cubicBezTo>
                      <a:pt x="548" y="5751"/>
                      <a:pt x="1989" y="5691"/>
                      <a:pt x="3834" y="5036"/>
                    </a:cubicBezTo>
                    <a:cubicBezTo>
                      <a:pt x="5406" y="4489"/>
                      <a:pt x="7632" y="3346"/>
                      <a:pt x="9454" y="1084"/>
                    </a:cubicBezTo>
                    <a:cubicBezTo>
                      <a:pt x="9534" y="969"/>
                      <a:pt x="9459" y="809"/>
                      <a:pt x="9315" y="809"/>
                    </a:cubicBezTo>
                    <a:cubicBezTo>
                      <a:pt x="9310" y="809"/>
                      <a:pt x="9304" y="809"/>
                      <a:pt x="9299" y="810"/>
                    </a:cubicBezTo>
                    <a:lnTo>
                      <a:pt x="8775" y="869"/>
                    </a:lnTo>
                    <a:cubicBezTo>
                      <a:pt x="8768" y="870"/>
                      <a:pt x="8761" y="871"/>
                      <a:pt x="8754" y="871"/>
                    </a:cubicBezTo>
                    <a:cubicBezTo>
                      <a:pt x="8676" y="871"/>
                      <a:pt x="8595" y="815"/>
                      <a:pt x="8573" y="738"/>
                    </a:cubicBezTo>
                    <a:cubicBezTo>
                      <a:pt x="8537" y="631"/>
                      <a:pt x="8620" y="512"/>
                      <a:pt x="8740" y="500"/>
                    </a:cubicBezTo>
                    <a:lnTo>
                      <a:pt x="10133" y="322"/>
                    </a:lnTo>
                    <a:cubicBezTo>
                      <a:pt x="10139" y="321"/>
                      <a:pt x="10146" y="320"/>
                      <a:pt x="10153" y="320"/>
                    </a:cubicBezTo>
                    <a:cubicBezTo>
                      <a:pt x="10253" y="320"/>
                      <a:pt x="10347" y="400"/>
                      <a:pt x="10347" y="500"/>
                    </a:cubicBezTo>
                    <a:lnTo>
                      <a:pt x="10347" y="1893"/>
                    </a:lnTo>
                    <a:cubicBezTo>
                      <a:pt x="10347" y="2000"/>
                      <a:pt x="10252" y="2072"/>
                      <a:pt x="10168" y="2072"/>
                    </a:cubicBezTo>
                    <a:cubicBezTo>
                      <a:pt x="10073" y="2072"/>
                      <a:pt x="9990" y="1988"/>
                      <a:pt x="9990" y="1893"/>
                    </a:cubicBezTo>
                    <a:lnTo>
                      <a:pt x="9990" y="1477"/>
                    </a:lnTo>
                    <a:cubicBezTo>
                      <a:pt x="9990" y="1417"/>
                      <a:pt x="9942" y="1346"/>
                      <a:pt x="9883" y="1334"/>
                    </a:cubicBezTo>
                    <a:cubicBezTo>
                      <a:pt x="9866" y="1324"/>
                      <a:pt x="9848" y="1319"/>
                      <a:pt x="9830" y="1319"/>
                    </a:cubicBezTo>
                    <a:cubicBezTo>
                      <a:pt x="9784" y="1319"/>
                      <a:pt x="9738" y="1347"/>
                      <a:pt x="9704" y="1381"/>
                    </a:cubicBezTo>
                    <a:cubicBezTo>
                      <a:pt x="9085" y="2119"/>
                      <a:pt x="8394" y="2810"/>
                      <a:pt x="7632" y="3382"/>
                    </a:cubicBezTo>
                    <a:cubicBezTo>
                      <a:pt x="7561" y="3441"/>
                      <a:pt x="7537" y="3548"/>
                      <a:pt x="7597" y="3608"/>
                    </a:cubicBezTo>
                    <a:cubicBezTo>
                      <a:pt x="7635" y="3646"/>
                      <a:pt x="7692" y="3674"/>
                      <a:pt x="7744" y="3674"/>
                    </a:cubicBezTo>
                    <a:cubicBezTo>
                      <a:pt x="7773" y="3674"/>
                      <a:pt x="7801" y="3665"/>
                      <a:pt x="7823" y="3643"/>
                    </a:cubicBezTo>
                    <a:cubicBezTo>
                      <a:pt x="8489" y="3131"/>
                      <a:pt x="9109" y="2548"/>
                      <a:pt x="9656" y="1917"/>
                    </a:cubicBezTo>
                    <a:cubicBezTo>
                      <a:pt x="9668" y="2179"/>
                      <a:pt x="9894" y="2405"/>
                      <a:pt x="10156" y="2405"/>
                    </a:cubicBezTo>
                    <a:cubicBezTo>
                      <a:pt x="10442" y="2405"/>
                      <a:pt x="10668" y="2179"/>
                      <a:pt x="10668" y="1893"/>
                    </a:cubicBezTo>
                    <a:lnTo>
                      <a:pt x="10668" y="500"/>
                    </a:lnTo>
                    <a:cubicBezTo>
                      <a:pt x="10621" y="369"/>
                      <a:pt x="10561" y="238"/>
                      <a:pt x="10466" y="131"/>
                    </a:cubicBezTo>
                    <a:cubicBezTo>
                      <a:pt x="10382" y="48"/>
                      <a:pt x="10270" y="0"/>
                      <a:pt x="1015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</p:grpSp>
      </p:grpSp>
      <p:grpSp>
        <p:nvGrpSpPr>
          <p:cNvPr id="1570" name="Group 1569">
            <a:extLst>
              <a:ext uri="{FF2B5EF4-FFF2-40B4-BE49-F238E27FC236}">
                <a16:creationId xmlns:a16="http://schemas.microsoft.com/office/drawing/2014/main" id="{6C9C56D1-ECD8-8462-0B20-3775E0FAE5B9}"/>
              </a:ext>
            </a:extLst>
          </p:cNvPr>
          <p:cNvGrpSpPr/>
          <p:nvPr/>
        </p:nvGrpSpPr>
        <p:grpSpPr>
          <a:xfrm>
            <a:off x="467818" y="1556038"/>
            <a:ext cx="2305500" cy="1165650"/>
            <a:chOff x="467818" y="1556038"/>
            <a:chExt cx="2305500" cy="1165650"/>
          </a:xfrm>
        </p:grpSpPr>
        <p:sp>
          <p:nvSpPr>
            <p:cNvPr id="33" name="Google Shape;821;p38">
              <a:extLst>
                <a:ext uri="{FF2B5EF4-FFF2-40B4-BE49-F238E27FC236}">
                  <a16:creationId xmlns:a16="http://schemas.microsoft.com/office/drawing/2014/main" id="{94BC2DF8-90EA-CADD-918C-960A00593C19}"/>
                </a:ext>
              </a:extLst>
            </p:cNvPr>
            <p:cNvSpPr/>
            <p:nvPr/>
          </p:nvSpPr>
          <p:spPr>
            <a:xfrm>
              <a:off x="1337068" y="1556038"/>
              <a:ext cx="567000" cy="56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32" name="Google Shape;829;p38">
              <a:extLst>
                <a:ext uri="{FF2B5EF4-FFF2-40B4-BE49-F238E27FC236}">
                  <a16:creationId xmlns:a16="http://schemas.microsoft.com/office/drawing/2014/main" id="{3D4042E9-BAF3-789F-EF47-9B9B7C9EAD03}"/>
                </a:ext>
              </a:extLst>
            </p:cNvPr>
            <p:cNvSpPr txBox="1">
              <a:spLocks/>
            </p:cNvSpPr>
            <p:nvPr/>
          </p:nvSpPr>
          <p:spPr>
            <a:xfrm>
              <a:off x="467818" y="2236888"/>
              <a:ext cx="2305500" cy="484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600" dirty="0">
                  <a:latin typeface="Poppins" panose="00000500000000000000" pitchFamily="2" charset="0"/>
                  <a:cs typeface="Poppins" panose="00000500000000000000" pitchFamily="2" charset="0"/>
                </a:rPr>
                <a:t>Hands On Learning</a:t>
              </a:r>
            </a:p>
          </p:txBody>
        </p:sp>
        <p:grpSp>
          <p:nvGrpSpPr>
            <p:cNvPr id="1563" name="Google Shape;11304;p88">
              <a:extLst>
                <a:ext uri="{FF2B5EF4-FFF2-40B4-BE49-F238E27FC236}">
                  <a16:creationId xmlns:a16="http://schemas.microsoft.com/office/drawing/2014/main" id="{B176842A-B67B-EE92-2FA3-CCBD2795835A}"/>
                </a:ext>
              </a:extLst>
            </p:cNvPr>
            <p:cNvGrpSpPr/>
            <p:nvPr/>
          </p:nvGrpSpPr>
          <p:grpSpPr>
            <a:xfrm>
              <a:off x="1505468" y="1675514"/>
              <a:ext cx="185109" cy="355406"/>
              <a:chOff x="4969421" y="2902852"/>
              <a:chExt cx="185109" cy="355406"/>
            </a:xfrm>
          </p:grpSpPr>
          <p:sp>
            <p:nvSpPr>
              <p:cNvPr id="1564" name="Google Shape;11305;p88">
                <a:extLst>
                  <a:ext uri="{FF2B5EF4-FFF2-40B4-BE49-F238E27FC236}">
                    <a16:creationId xmlns:a16="http://schemas.microsoft.com/office/drawing/2014/main" id="{B68BDC5D-3A31-962A-F639-B08962BFB773}"/>
                  </a:ext>
                </a:extLst>
              </p:cNvPr>
              <p:cNvSpPr/>
              <p:nvPr/>
            </p:nvSpPr>
            <p:spPr>
              <a:xfrm>
                <a:off x="5022906" y="3084138"/>
                <a:ext cx="16310" cy="15959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01" extrusionOk="0">
                    <a:moveTo>
                      <a:pt x="262" y="1"/>
                    </a:moveTo>
                    <a:cubicBezTo>
                      <a:pt x="119" y="1"/>
                      <a:pt x="0" y="120"/>
                      <a:pt x="0" y="251"/>
                    </a:cubicBezTo>
                    <a:cubicBezTo>
                      <a:pt x="0" y="406"/>
                      <a:pt x="119" y="501"/>
                      <a:pt x="262" y="501"/>
                    </a:cubicBezTo>
                    <a:cubicBezTo>
                      <a:pt x="393" y="501"/>
                      <a:pt x="512" y="382"/>
                      <a:pt x="512" y="251"/>
                    </a:cubicBezTo>
                    <a:cubicBezTo>
                      <a:pt x="512" y="120"/>
                      <a:pt x="405" y="13"/>
                      <a:pt x="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5" name="Google Shape;11306;p88">
                <a:extLst>
                  <a:ext uri="{FF2B5EF4-FFF2-40B4-BE49-F238E27FC236}">
                    <a16:creationId xmlns:a16="http://schemas.microsoft.com/office/drawing/2014/main" id="{45520383-C468-16B4-D121-AFCA548A409E}"/>
                  </a:ext>
                </a:extLst>
              </p:cNvPr>
              <p:cNvSpPr/>
              <p:nvPr/>
            </p:nvSpPr>
            <p:spPr>
              <a:xfrm>
                <a:off x="5086998" y="3107265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21" y="0"/>
                    </a:moveTo>
                    <a:cubicBezTo>
                      <a:pt x="215" y="0"/>
                      <a:pt x="209" y="0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34"/>
                      <a:pt x="84" y="418"/>
                      <a:pt x="203" y="418"/>
                    </a:cubicBezTo>
                    <a:cubicBezTo>
                      <a:pt x="334" y="418"/>
                      <a:pt x="417" y="334"/>
                      <a:pt x="417" y="215"/>
                    </a:cubicBezTo>
                    <a:cubicBezTo>
                      <a:pt x="417" y="92"/>
                      <a:pt x="322" y="0"/>
                      <a:pt x="221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6" name="Google Shape;11307;p88">
                <a:extLst>
                  <a:ext uri="{FF2B5EF4-FFF2-40B4-BE49-F238E27FC236}">
                    <a16:creationId xmlns:a16="http://schemas.microsoft.com/office/drawing/2014/main" id="{9F6529CC-677B-CA5E-6B29-A251F8DF895D}"/>
                  </a:ext>
                </a:extLst>
              </p:cNvPr>
              <p:cNvSpPr/>
              <p:nvPr/>
            </p:nvSpPr>
            <p:spPr>
              <a:xfrm>
                <a:off x="5039566" y="3205092"/>
                <a:ext cx="13315" cy="1334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9" extrusionOk="0">
                    <a:moveTo>
                      <a:pt x="225" y="1"/>
                    </a:moveTo>
                    <a:cubicBezTo>
                      <a:pt x="218" y="1"/>
                      <a:pt x="211" y="1"/>
                      <a:pt x="203" y="2"/>
                    </a:cubicBezTo>
                    <a:cubicBezTo>
                      <a:pt x="84" y="2"/>
                      <a:pt x="1" y="85"/>
                      <a:pt x="1" y="204"/>
                    </a:cubicBezTo>
                    <a:cubicBezTo>
                      <a:pt x="1" y="323"/>
                      <a:pt x="84" y="419"/>
                      <a:pt x="203" y="419"/>
                    </a:cubicBezTo>
                    <a:cubicBezTo>
                      <a:pt x="334" y="419"/>
                      <a:pt x="418" y="323"/>
                      <a:pt x="418" y="204"/>
                    </a:cubicBezTo>
                    <a:cubicBezTo>
                      <a:pt x="418" y="92"/>
                      <a:pt x="343" y="1"/>
                      <a:pt x="22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7" name="Google Shape;11308;p88">
                <a:extLst>
                  <a:ext uri="{FF2B5EF4-FFF2-40B4-BE49-F238E27FC236}">
                    <a16:creationId xmlns:a16="http://schemas.microsoft.com/office/drawing/2014/main" id="{B9EA67A1-64F9-6B54-5A4F-D0DFF3A586E3}"/>
                  </a:ext>
                </a:extLst>
              </p:cNvPr>
              <p:cNvSpPr/>
              <p:nvPr/>
            </p:nvSpPr>
            <p:spPr>
              <a:xfrm>
                <a:off x="5086998" y="3175530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19" y="0"/>
                    </a:moveTo>
                    <a:cubicBezTo>
                      <a:pt x="214" y="0"/>
                      <a:pt x="208" y="1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23"/>
                      <a:pt x="84" y="418"/>
                      <a:pt x="203" y="418"/>
                    </a:cubicBezTo>
                    <a:cubicBezTo>
                      <a:pt x="334" y="418"/>
                      <a:pt x="417" y="323"/>
                      <a:pt x="417" y="215"/>
                    </a:cubicBezTo>
                    <a:cubicBezTo>
                      <a:pt x="417" y="103"/>
                      <a:pt x="320" y="0"/>
                      <a:pt x="21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8" name="Google Shape;11309;p88">
                <a:extLst>
                  <a:ext uri="{FF2B5EF4-FFF2-40B4-BE49-F238E27FC236}">
                    <a16:creationId xmlns:a16="http://schemas.microsoft.com/office/drawing/2014/main" id="{9786E12C-5178-DF39-6602-B8EE19A53318}"/>
                  </a:ext>
                </a:extLst>
              </p:cNvPr>
              <p:cNvSpPr/>
              <p:nvPr/>
            </p:nvSpPr>
            <p:spPr>
              <a:xfrm>
                <a:off x="5033131" y="3137623"/>
                <a:ext cx="17106" cy="1710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37" extrusionOk="0">
                    <a:moveTo>
                      <a:pt x="262" y="1"/>
                    </a:moveTo>
                    <a:cubicBezTo>
                      <a:pt x="120" y="1"/>
                      <a:pt x="1" y="120"/>
                      <a:pt x="1" y="274"/>
                    </a:cubicBezTo>
                    <a:cubicBezTo>
                      <a:pt x="1" y="417"/>
                      <a:pt x="120" y="536"/>
                      <a:pt x="262" y="536"/>
                    </a:cubicBezTo>
                    <a:cubicBezTo>
                      <a:pt x="417" y="536"/>
                      <a:pt x="536" y="417"/>
                      <a:pt x="536" y="274"/>
                    </a:cubicBezTo>
                    <a:cubicBezTo>
                      <a:pt x="536" y="120"/>
                      <a:pt x="417" y="1"/>
                      <a:pt x="262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69" name="Google Shape;11310;p88">
                <a:extLst>
                  <a:ext uri="{FF2B5EF4-FFF2-40B4-BE49-F238E27FC236}">
                    <a16:creationId xmlns:a16="http://schemas.microsoft.com/office/drawing/2014/main" id="{B80EE9A3-9C93-3FA3-B875-240482DB616B}"/>
                  </a:ext>
                </a:extLst>
              </p:cNvPr>
              <p:cNvSpPr/>
              <p:nvPr/>
            </p:nvSpPr>
            <p:spPr>
              <a:xfrm>
                <a:off x="4969421" y="2902852"/>
                <a:ext cx="185109" cy="355406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11157" extrusionOk="0">
                    <a:moveTo>
                      <a:pt x="1916" y="4904"/>
                    </a:moveTo>
                    <a:cubicBezTo>
                      <a:pt x="2183" y="4904"/>
                      <a:pt x="2490" y="4967"/>
                      <a:pt x="2810" y="5156"/>
                    </a:cubicBezTo>
                    <a:cubicBezTo>
                      <a:pt x="3108" y="5335"/>
                      <a:pt x="3426" y="5421"/>
                      <a:pt x="3748" y="5421"/>
                    </a:cubicBezTo>
                    <a:cubicBezTo>
                      <a:pt x="4069" y="5421"/>
                      <a:pt x="4394" y="5335"/>
                      <a:pt x="4703" y="5168"/>
                    </a:cubicBezTo>
                    <a:lnTo>
                      <a:pt x="4703" y="9025"/>
                    </a:lnTo>
                    <a:cubicBezTo>
                      <a:pt x="4703" y="10026"/>
                      <a:pt x="3906" y="10823"/>
                      <a:pt x="2905" y="10823"/>
                    </a:cubicBezTo>
                    <a:cubicBezTo>
                      <a:pt x="1905" y="10823"/>
                      <a:pt x="1108" y="10026"/>
                      <a:pt x="1108" y="9025"/>
                    </a:cubicBezTo>
                    <a:lnTo>
                      <a:pt x="1108" y="5108"/>
                    </a:lnTo>
                    <a:cubicBezTo>
                      <a:pt x="1228" y="5038"/>
                      <a:pt x="1528" y="4904"/>
                      <a:pt x="1916" y="4904"/>
                    </a:cubicBezTo>
                    <a:close/>
                    <a:moveTo>
                      <a:pt x="512" y="1"/>
                    </a:moveTo>
                    <a:cubicBezTo>
                      <a:pt x="226" y="1"/>
                      <a:pt x="0" y="227"/>
                      <a:pt x="0" y="513"/>
                    </a:cubicBezTo>
                    <a:lnTo>
                      <a:pt x="0" y="834"/>
                    </a:lnTo>
                    <a:cubicBezTo>
                      <a:pt x="0" y="1120"/>
                      <a:pt x="226" y="1346"/>
                      <a:pt x="512" y="1346"/>
                    </a:cubicBezTo>
                    <a:lnTo>
                      <a:pt x="774" y="1346"/>
                    </a:lnTo>
                    <a:lnTo>
                      <a:pt x="774" y="9025"/>
                    </a:lnTo>
                    <a:cubicBezTo>
                      <a:pt x="774" y="10204"/>
                      <a:pt x="1727" y="11157"/>
                      <a:pt x="2905" y="11157"/>
                    </a:cubicBezTo>
                    <a:cubicBezTo>
                      <a:pt x="4084" y="11157"/>
                      <a:pt x="5037" y="10204"/>
                      <a:pt x="5037" y="9025"/>
                    </a:cubicBezTo>
                    <a:lnTo>
                      <a:pt x="5037" y="3441"/>
                    </a:lnTo>
                    <a:cubicBezTo>
                      <a:pt x="5037" y="3358"/>
                      <a:pt x="4953" y="3275"/>
                      <a:pt x="4870" y="3275"/>
                    </a:cubicBezTo>
                    <a:cubicBezTo>
                      <a:pt x="4775" y="3275"/>
                      <a:pt x="4703" y="3358"/>
                      <a:pt x="4703" y="3441"/>
                    </a:cubicBezTo>
                    <a:lnTo>
                      <a:pt x="4703" y="4787"/>
                    </a:lnTo>
                    <a:cubicBezTo>
                      <a:pt x="4571" y="4873"/>
                      <a:pt x="4209" y="5081"/>
                      <a:pt x="3757" y="5081"/>
                    </a:cubicBezTo>
                    <a:cubicBezTo>
                      <a:pt x="3519" y="5081"/>
                      <a:pt x="3256" y="5023"/>
                      <a:pt x="2989" y="4858"/>
                    </a:cubicBezTo>
                    <a:cubicBezTo>
                      <a:pt x="2617" y="4633"/>
                      <a:pt x="2259" y="4557"/>
                      <a:pt x="1945" y="4557"/>
                    </a:cubicBezTo>
                    <a:cubicBezTo>
                      <a:pt x="1596" y="4557"/>
                      <a:pt x="1302" y="4651"/>
                      <a:pt x="1108" y="4739"/>
                    </a:cubicBezTo>
                    <a:lnTo>
                      <a:pt x="1108" y="1334"/>
                    </a:lnTo>
                    <a:lnTo>
                      <a:pt x="4703" y="1334"/>
                    </a:lnTo>
                    <a:lnTo>
                      <a:pt x="4703" y="2560"/>
                    </a:lnTo>
                    <a:cubicBezTo>
                      <a:pt x="4703" y="2656"/>
                      <a:pt x="4775" y="2727"/>
                      <a:pt x="4870" y="2727"/>
                    </a:cubicBezTo>
                    <a:cubicBezTo>
                      <a:pt x="4953" y="2727"/>
                      <a:pt x="5037" y="2656"/>
                      <a:pt x="5037" y="2560"/>
                    </a:cubicBezTo>
                    <a:lnTo>
                      <a:pt x="5037" y="1334"/>
                    </a:lnTo>
                    <a:lnTo>
                      <a:pt x="5299" y="1334"/>
                    </a:lnTo>
                    <a:cubicBezTo>
                      <a:pt x="5584" y="1334"/>
                      <a:pt x="5811" y="1108"/>
                      <a:pt x="5811" y="822"/>
                    </a:cubicBezTo>
                    <a:lnTo>
                      <a:pt x="5811" y="501"/>
                    </a:lnTo>
                    <a:cubicBezTo>
                      <a:pt x="5787" y="227"/>
                      <a:pt x="5549" y="1"/>
                      <a:pt x="5287" y="1"/>
                    </a:cubicBezTo>
                    <a:lnTo>
                      <a:pt x="1822" y="1"/>
                    </a:lnTo>
                    <a:cubicBezTo>
                      <a:pt x="1727" y="1"/>
                      <a:pt x="1655" y="84"/>
                      <a:pt x="1655" y="167"/>
                    </a:cubicBezTo>
                    <a:cubicBezTo>
                      <a:pt x="1655" y="263"/>
                      <a:pt x="1727" y="334"/>
                      <a:pt x="1822" y="334"/>
                    </a:cubicBezTo>
                    <a:lnTo>
                      <a:pt x="5287" y="334"/>
                    </a:lnTo>
                    <a:cubicBezTo>
                      <a:pt x="5394" y="334"/>
                      <a:pt x="5465" y="405"/>
                      <a:pt x="5465" y="513"/>
                    </a:cubicBezTo>
                    <a:lnTo>
                      <a:pt x="5465" y="834"/>
                    </a:lnTo>
                    <a:cubicBezTo>
                      <a:pt x="5465" y="941"/>
                      <a:pt x="5394" y="1013"/>
                      <a:pt x="5287" y="1013"/>
                    </a:cubicBezTo>
                    <a:lnTo>
                      <a:pt x="512" y="1013"/>
                    </a:lnTo>
                    <a:cubicBezTo>
                      <a:pt x="405" y="1013"/>
                      <a:pt x="334" y="941"/>
                      <a:pt x="334" y="834"/>
                    </a:cubicBezTo>
                    <a:lnTo>
                      <a:pt x="334" y="513"/>
                    </a:lnTo>
                    <a:cubicBezTo>
                      <a:pt x="334" y="405"/>
                      <a:pt x="405" y="334"/>
                      <a:pt x="512" y="334"/>
                    </a:cubicBezTo>
                    <a:lnTo>
                      <a:pt x="941" y="334"/>
                    </a:lnTo>
                    <a:cubicBezTo>
                      <a:pt x="1024" y="334"/>
                      <a:pt x="1108" y="263"/>
                      <a:pt x="1108" y="167"/>
                    </a:cubicBezTo>
                    <a:cubicBezTo>
                      <a:pt x="1108" y="84"/>
                      <a:pt x="1024" y="1"/>
                      <a:pt x="94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</p:grpSp>
      </p:grpSp>
      <p:grpSp>
        <p:nvGrpSpPr>
          <p:cNvPr id="1579" name="Group 1578">
            <a:extLst>
              <a:ext uri="{FF2B5EF4-FFF2-40B4-BE49-F238E27FC236}">
                <a16:creationId xmlns:a16="http://schemas.microsoft.com/office/drawing/2014/main" id="{2329A24B-168A-ABBE-1219-B35BDDA2757E}"/>
              </a:ext>
            </a:extLst>
          </p:cNvPr>
          <p:cNvGrpSpPr/>
          <p:nvPr/>
        </p:nvGrpSpPr>
        <p:grpSpPr>
          <a:xfrm>
            <a:off x="3408244" y="1556038"/>
            <a:ext cx="2305500" cy="1165650"/>
            <a:chOff x="3408244" y="1556038"/>
            <a:chExt cx="2305500" cy="1165650"/>
          </a:xfrm>
        </p:grpSpPr>
        <p:sp>
          <p:nvSpPr>
            <p:cNvPr id="50" name="Google Shape;821;p38">
              <a:extLst>
                <a:ext uri="{FF2B5EF4-FFF2-40B4-BE49-F238E27FC236}">
                  <a16:creationId xmlns:a16="http://schemas.microsoft.com/office/drawing/2014/main" id="{479C98A1-2F4D-62D6-4440-F98595D947D5}"/>
                </a:ext>
              </a:extLst>
            </p:cNvPr>
            <p:cNvSpPr/>
            <p:nvPr/>
          </p:nvSpPr>
          <p:spPr>
            <a:xfrm>
              <a:off x="4277494" y="1556038"/>
              <a:ext cx="567000" cy="567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49" name="Google Shape;829;p38">
              <a:extLst>
                <a:ext uri="{FF2B5EF4-FFF2-40B4-BE49-F238E27FC236}">
                  <a16:creationId xmlns:a16="http://schemas.microsoft.com/office/drawing/2014/main" id="{12AE4B01-5303-A79B-5447-EC83F1F4B802}"/>
                </a:ext>
              </a:extLst>
            </p:cNvPr>
            <p:cNvSpPr txBox="1">
              <a:spLocks/>
            </p:cNvSpPr>
            <p:nvPr/>
          </p:nvSpPr>
          <p:spPr>
            <a:xfrm>
              <a:off x="3408244" y="2236888"/>
              <a:ext cx="2305500" cy="484800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600" dirty="0">
                  <a:latin typeface="Poppins" panose="00000500000000000000" pitchFamily="2" charset="0"/>
                  <a:cs typeface="Poppins" panose="00000500000000000000" pitchFamily="2" charset="0"/>
                </a:rPr>
                <a:t>To see how it works</a:t>
              </a:r>
            </a:p>
          </p:txBody>
        </p:sp>
        <p:grpSp>
          <p:nvGrpSpPr>
            <p:cNvPr id="1571" name="Google Shape;11601;p89">
              <a:extLst>
                <a:ext uri="{FF2B5EF4-FFF2-40B4-BE49-F238E27FC236}">
                  <a16:creationId xmlns:a16="http://schemas.microsoft.com/office/drawing/2014/main" id="{85312E5D-E49D-F5EF-0C7F-0F62B72915A2}"/>
                </a:ext>
              </a:extLst>
            </p:cNvPr>
            <p:cNvGrpSpPr/>
            <p:nvPr/>
          </p:nvGrpSpPr>
          <p:grpSpPr>
            <a:xfrm>
              <a:off x="4396328" y="1663870"/>
              <a:ext cx="386927" cy="363438"/>
              <a:chOff x="1749728" y="2894777"/>
              <a:chExt cx="386927" cy="363438"/>
            </a:xfrm>
          </p:grpSpPr>
          <p:sp>
            <p:nvSpPr>
              <p:cNvPr id="1572" name="Google Shape;11602;p89">
                <a:extLst>
                  <a:ext uri="{FF2B5EF4-FFF2-40B4-BE49-F238E27FC236}">
                    <a16:creationId xmlns:a16="http://schemas.microsoft.com/office/drawing/2014/main" id="{79B65C6F-961D-5067-33BE-71B4DD8AFAF3}"/>
                  </a:ext>
                </a:extLst>
              </p:cNvPr>
              <p:cNvSpPr/>
              <p:nvPr/>
            </p:nvSpPr>
            <p:spPr>
              <a:xfrm>
                <a:off x="1809595" y="3025333"/>
                <a:ext cx="97424" cy="32432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019" extrusionOk="0">
                    <a:moveTo>
                      <a:pt x="1208" y="0"/>
                    </a:moveTo>
                    <a:cubicBezTo>
                      <a:pt x="852" y="0"/>
                      <a:pt x="531" y="35"/>
                      <a:pt x="322" y="66"/>
                    </a:cubicBezTo>
                    <a:cubicBezTo>
                      <a:pt x="143" y="101"/>
                      <a:pt x="1" y="244"/>
                      <a:pt x="1" y="423"/>
                    </a:cubicBezTo>
                    <a:lnTo>
                      <a:pt x="1" y="840"/>
                    </a:lnTo>
                    <a:cubicBezTo>
                      <a:pt x="1" y="947"/>
                      <a:pt x="84" y="1018"/>
                      <a:pt x="179" y="1018"/>
                    </a:cubicBezTo>
                    <a:cubicBezTo>
                      <a:pt x="286" y="1018"/>
                      <a:pt x="358" y="947"/>
                      <a:pt x="358" y="840"/>
                    </a:cubicBezTo>
                    <a:lnTo>
                      <a:pt x="358" y="423"/>
                    </a:lnTo>
                    <a:cubicBezTo>
                      <a:pt x="358" y="423"/>
                      <a:pt x="358" y="411"/>
                      <a:pt x="382" y="411"/>
                    </a:cubicBezTo>
                    <a:cubicBezTo>
                      <a:pt x="549" y="383"/>
                      <a:pt x="870" y="340"/>
                      <a:pt x="1231" y="340"/>
                    </a:cubicBezTo>
                    <a:cubicBezTo>
                      <a:pt x="1330" y="340"/>
                      <a:pt x="1433" y="344"/>
                      <a:pt x="1536" y="351"/>
                    </a:cubicBezTo>
                    <a:cubicBezTo>
                      <a:pt x="2084" y="387"/>
                      <a:pt x="2489" y="530"/>
                      <a:pt x="2727" y="768"/>
                    </a:cubicBezTo>
                    <a:cubicBezTo>
                      <a:pt x="2763" y="804"/>
                      <a:pt x="2807" y="822"/>
                      <a:pt x="2852" y="822"/>
                    </a:cubicBezTo>
                    <a:cubicBezTo>
                      <a:pt x="2897" y="822"/>
                      <a:pt x="2941" y="804"/>
                      <a:pt x="2977" y="768"/>
                    </a:cubicBezTo>
                    <a:cubicBezTo>
                      <a:pt x="3060" y="709"/>
                      <a:pt x="3060" y="590"/>
                      <a:pt x="2977" y="530"/>
                    </a:cubicBezTo>
                    <a:cubicBezTo>
                      <a:pt x="2554" y="107"/>
                      <a:pt x="1828" y="0"/>
                      <a:pt x="120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3" name="Google Shape;11603;p89">
                <a:extLst>
                  <a:ext uri="{FF2B5EF4-FFF2-40B4-BE49-F238E27FC236}">
                    <a16:creationId xmlns:a16="http://schemas.microsoft.com/office/drawing/2014/main" id="{9C4E1A4E-742B-64CF-870D-DA32C41F6520}"/>
                  </a:ext>
                </a:extLst>
              </p:cNvPr>
              <p:cNvSpPr/>
              <p:nvPr/>
            </p:nvSpPr>
            <p:spPr>
              <a:xfrm>
                <a:off x="1749728" y="2974346"/>
                <a:ext cx="216777" cy="283869"/>
              </a:xfrm>
              <a:custGeom>
                <a:avLst/>
                <a:gdLst/>
                <a:ahLst/>
                <a:cxnLst/>
                <a:rect l="l" t="t" r="r" b="b"/>
                <a:pathLst>
                  <a:path w="6811" h="8919" extrusionOk="0">
                    <a:moveTo>
                      <a:pt x="5311" y="334"/>
                    </a:moveTo>
                    <a:lnTo>
                      <a:pt x="5311" y="2061"/>
                    </a:lnTo>
                    <a:cubicBezTo>
                      <a:pt x="5311" y="2311"/>
                      <a:pt x="5251" y="2561"/>
                      <a:pt x="5132" y="2799"/>
                    </a:cubicBezTo>
                    <a:cubicBezTo>
                      <a:pt x="5120" y="2835"/>
                      <a:pt x="5120" y="2846"/>
                      <a:pt x="5120" y="2882"/>
                    </a:cubicBezTo>
                    <a:lnTo>
                      <a:pt x="5120" y="3382"/>
                    </a:lnTo>
                    <a:cubicBezTo>
                      <a:pt x="5120" y="3858"/>
                      <a:pt x="4918" y="4311"/>
                      <a:pt x="4560" y="4644"/>
                    </a:cubicBezTo>
                    <a:cubicBezTo>
                      <a:pt x="4227" y="4955"/>
                      <a:pt x="3811" y="5111"/>
                      <a:pt x="3369" y="5111"/>
                    </a:cubicBezTo>
                    <a:cubicBezTo>
                      <a:pt x="3338" y="5111"/>
                      <a:pt x="3306" y="5110"/>
                      <a:pt x="3275" y="5109"/>
                    </a:cubicBezTo>
                    <a:cubicBezTo>
                      <a:pt x="2382" y="5061"/>
                      <a:pt x="1679" y="4275"/>
                      <a:pt x="1679" y="3323"/>
                    </a:cubicBezTo>
                    <a:lnTo>
                      <a:pt x="1679" y="2882"/>
                    </a:lnTo>
                    <a:cubicBezTo>
                      <a:pt x="1679" y="2846"/>
                      <a:pt x="1679" y="2823"/>
                      <a:pt x="1667" y="2799"/>
                    </a:cubicBezTo>
                    <a:cubicBezTo>
                      <a:pt x="1548" y="2561"/>
                      <a:pt x="1489" y="2311"/>
                      <a:pt x="1489" y="2061"/>
                    </a:cubicBezTo>
                    <a:lnTo>
                      <a:pt x="1489" y="1668"/>
                    </a:lnTo>
                    <a:cubicBezTo>
                      <a:pt x="1489" y="930"/>
                      <a:pt x="2096" y="334"/>
                      <a:pt x="2822" y="334"/>
                    </a:cubicBezTo>
                    <a:close/>
                    <a:moveTo>
                      <a:pt x="4358" y="5240"/>
                    </a:moveTo>
                    <a:lnTo>
                      <a:pt x="4358" y="5573"/>
                    </a:lnTo>
                    <a:lnTo>
                      <a:pt x="3406" y="6228"/>
                    </a:lnTo>
                    <a:lnTo>
                      <a:pt x="2441" y="5573"/>
                    </a:lnTo>
                    <a:lnTo>
                      <a:pt x="2441" y="5240"/>
                    </a:lnTo>
                    <a:cubicBezTo>
                      <a:pt x="2691" y="5371"/>
                      <a:pt x="2977" y="5466"/>
                      <a:pt x="3251" y="5478"/>
                    </a:cubicBezTo>
                    <a:lnTo>
                      <a:pt x="3394" y="5478"/>
                    </a:lnTo>
                    <a:cubicBezTo>
                      <a:pt x="3727" y="5478"/>
                      <a:pt x="4060" y="5406"/>
                      <a:pt x="4358" y="5240"/>
                    </a:cubicBezTo>
                    <a:close/>
                    <a:moveTo>
                      <a:pt x="2286" y="5883"/>
                    </a:moveTo>
                    <a:lnTo>
                      <a:pt x="3120" y="6466"/>
                    </a:lnTo>
                    <a:lnTo>
                      <a:pt x="2679" y="6906"/>
                    </a:lnTo>
                    <a:lnTo>
                      <a:pt x="2655" y="6906"/>
                    </a:lnTo>
                    <a:lnTo>
                      <a:pt x="2108" y="6073"/>
                    </a:lnTo>
                    <a:lnTo>
                      <a:pt x="2286" y="5883"/>
                    </a:lnTo>
                    <a:close/>
                    <a:moveTo>
                      <a:pt x="4525" y="5883"/>
                    </a:moveTo>
                    <a:lnTo>
                      <a:pt x="4703" y="6073"/>
                    </a:lnTo>
                    <a:lnTo>
                      <a:pt x="4144" y="6906"/>
                    </a:lnTo>
                    <a:lnTo>
                      <a:pt x="4132" y="6906"/>
                    </a:lnTo>
                    <a:lnTo>
                      <a:pt x="3691" y="6466"/>
                    </a:lnTo>
                    <a:lnTo>
                      <a:pt x="4525" y="5883"/>
                    </a:lnTo>
                    <a:close/>
                    <a:moveTo>
                      <a:pt x="2834" y="1"/>
                    </a:moveTo>
                    <a:cubicBezTo>
                      <a:pt x="1905" y="1"/>
                      <a:pt x="1143" y="763"/>
                      <a:pt x="1143" y="1703"/>
                    </a:cubicBezTo>
                    <a:lnTo>
                      <a:pt x="1143" y="2084"/>
                    </a:lnTo>
                    <a:cubicBezTo>
                      <a:pt x="1143" y="2382"/>
                      <a:pt x="1203" y="2680"/>
                      <a:pt x="1334" y="2954"/>
                    </a:cubicBezTo>
                    <a:lnTo>
                      <a:pt x="1334" y="3358"/>
                    </a:lnTo>
                    <a:cubicBezTo>
                      <a:pt x="1334" y="4025"/>
                      <a:pt x="1631" y="4620"/>
                      <a:pt x="2096" y="5025"/>
                    </a:cubicBezTo>
                    <a:lnTo>
                      <a:pt x="2096" y="5621"/>
                    </a:lnTo>
                    <a:lnTo>
                      <a:pt x="1762" y="5954"/>
                    </a:lnTo>
                    <a:cubicBezTo>
                      <a:pt x="1739" y="6002"/>
                      <a:pt x="1703" y="6049"/>
                      <a:pt x="1727" y="6097"/>
                    </a:cubicBezTo>
                    <a:lnTo>
                      <a:pt x="619" y="6490"/>
                    </a:lnTo>
                    <a:cubicBezTo>
                      <a:pt x="250" y="6633"/>
                      <a:pt x="0" y="6990"/>
                      <a:pt x="0" y="7371"/>
                    </a:cubicBezTo>
                    <a:lnTo>
                      <a:pt x="0" y="8740"/>
                    </a:lnTo>
                    <a:cubicBezTo>
                      <a:pt x="0" y="8847"/>
                      <a:pt x="72" y="8919"/>
                      <a:pt x="179" y="8919"/>
                    </a:cubicBezTo>
                    <a:cubicBezTo>
                      <a:pt x="274" y="8919"/>
                      <a:pt x="358" y="8847"/>
                      <a:pt x="358" y="8740"/>
                    </a:cubicBezTo>
                    <a:lnTo>
                      <a:pt x="358" y="7371"/>
                    </a:lnTo>
                    <a:cubicBezTo>
                      <a:pt x="358" y="7133"/>
                      <a:pt x="500" y="6906"/>
                      <a:pt x="739" y="6823"/>
                    </a:cubicBezTo>
                    <a:lnTo>
                      <a:pt x="1905" y="6406"/>
                    </a:lnTo>
                    <a:lnTo>
                      <a:pt x="2382" y="7121"/>
                    </a:lnTo>
                    <a:cubicBezTo>
                      <a:pt x="2441" y="7204"/>
                      <a:pt x="2536" y="7264"/>
                      <a:pt x="2644" y="7287"/>
                    </a:cubicBezTo>
                    <a:lnTo>
                      <a:pt x="2679" y="7287"/>
                    </a:lnTo>
                    <a:cubicBezTo>
                      <a:pt x="2774" y="7287"/>
                      <a:pt x="2870" y="7240"/>
                      <a:pt x="2929" y="7180"/>
                    </a:cubicBezTo>
                    <a:lnTo>
                      <a:pt x="3227" y="6883"/>
                    </a:lnTo>
                    <a:lnTo>
                      <a:pt x="3227" y="8740"/>
                    </a:lnTo>
                    <a:cubicBezTo>
                      <a:pt x="3227" y="8847"/>
                      <a:pt x="3298" y="8919"/>
                      <a:pt x="3406" y="8919"/>
                    </a:cubicBezTo>
                    <a:cubicBezTo>
                      <a:pt x="3513" y="8919"/>
                      <a:pt x="3584" y="8847"/>
                      <a:pt x="3584" y="8740"/>
                    </a:cubicBezTo>
                    <a:lnTo>
                      <a:pt x="3584" y="6883"/>
                    </a:lnTo>
                    <a:lnTo>
                      <a:pt x="3882" y="7180"/>
                    </a:lnTo>
                    <a:cubicBezTo>
                      <a:pt x="3953" y="7252"/>
                      <a:pt x="4048" y="7287"/>
                      <a:pt x="4132" y="7287"/>
                    </a:cubicBezTo>
                    <a:lnTo>
                      <a:pt x="4168" y="7287"/>
                    </a:lnTo>
                    <a:cubicBezTo>
                      <a:pt x="4263" y="7264"/>
                      <a:pt x="4370" y="7204"/>
                      <a:pt x="4429" y="7121"/>
                    </a:cubicBezTo>
                    <a:lnTo>
                      <a:pt x="4906" y="6406"/>
                    </a:lnTo>
                    <a:lnTo>
                      <a:pt x="6073" y="6823"/>
                    </a:lnTo>
                    <a:cubicBezTo>
                      <a:pt x="6287" y="6906"/>
                      <a:pt x="6454" y="7121"/>
                      <a:pt x="6454" y="7371"/>
                    </a:cubicBezTo>
                    <a:lnTo>
                      <a:pt x="6454" y="8740"/>
                    </a:lnTo>
                    <a:cubicBezTo>
                      <a:pt x="6454" y="8847"/>
                      <a:pt x="6525" y="8919"/>
                      <a:pt x="6632" y="8919"/>
                    </a:cubicBezTo>
                    <a:cubicBezTo>
                      <a:pt x="6739" y="8919"/>
                      <a:pt x="6811" y="8847"/>
                      <a:pt x="6811" y="8740"/>
                    </a:cubicBezTo>
                    <a:lnTo>
                      <a:pt x="6811" y="7371"/>
                    </a:lnTo>
                    <a:cubicBezTo>
                      <a:pt x="6811" y="6954"/>
                      <a:pt x="6573" y="6609"/>
                      <a:pt x="6203" y="6478"/>
                    </a:cubicBezTo>
                    <a:lnTo>
                      <a:pt x="5096" y="6073"/>
                    </a:lnTo>
                    <a:cubicBezTo>
                      <a:pt x="5096" y="6037"/>
                      <a:pt x="5084" y="5966"/>
                      <a:pt x="5060" y="5942"/>
                    </a:cubicBezTo>
                    <a:lnTo>
                      <a:pt x="4727" y="5597"/>
                    </a:lnTo>
                    <a:lnTo>
                      <a:pt x="4727" y="5025"/>
                    </a:lnTo>
                    <a:cubicBezTo>
                      <a:pt x="4763" y="4990"/>
                      <a:pt x="4799" y="4966"/>
                      <a:pt x="4834" y="4930"/>
                    </a:cubicBezTo>
                    <a:cubicBezTo>
                      <a:pt x="5251" y="4549"/>
                      <a:pt x="5489" y="3978"/>
                      <a:pt x="5489" y="3418"/>
                    </a:cubicBezTo>
                    <a:lnTo>
                      <a:pt x="5489" y="2954"/>
                    </a:lnTo>
                    <a:cubicBezTo>
                      <a:pt x="5608" y="2680"/>
                      <a:pt x="5680" y="2382"/>
                      <a:pt x="5680" y="2084"/>
                    </a:cubicBezTo>
                    <a:lnTo>
                      <a:pt x="5680" y="179"/>
                    </a:lnTo>
                    <a:cubicBezTo>
                      <a:pt x="5680" y="84"/>
                      <a:pt x="5608" y="1"/>
                      <a:pt x="550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4" name="Google Shape;11604;p89">
                <a:extLst>
                  <a:ext uri="{FF2B5EF4-FFF2-40B4-BE49-F238E27FC236}">
                    <a16:creationId xmlns:a16="http://schemas.microsoft.com/office/drawing/2014/main" id="{FC24397F-59BC-3FC1-20D3-06D5F1D2C75A}"/>
                  </a:ext>
                </a:extLst>
              </p:cNvPr>
              <p:cNvSpPr/>
              <p:nvPr/>
            </p:nvSpPr>
            <p:spPr>
              <a:xfrm>
                <a:off x="1785725" y="3222186"/>
                <a:ext cx="11394" cy="3564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120" extrusionOk="0">
                    <a:moveTo>
                      <a:pt x="179" y="0"/>
                    </a:moveTo>
                    <a:cubicBezTo>
                      <a:pt x="72" y="0"/>
                      <a:pt x="0" y="72"/>
                      <a:pt x="0" y="179"/>
                    </a:cubicBezTo>
                    <a:lnTo>
                      <a:pt x="0" y="941"/>
                    </a:lnTo>
                    <a:cubicBezTo>
                      <a:pt x="0" y="1048"/>
                      <a:pt x="72" y="1120"/>
                      <a:pt x="179" y="1120"/>
                    </a:cubicBezTo>
                    <a:cubicBezTo>
                      <a:pt x="274" y="1120"/>
                      <a:pt x="358" y="1048"/>
                      <a:pt x="358" y="941"/>
                    </a:cubicBezTo>
                    <a:lnTo>
                      <a:pt x="358" y="179"/>
                    </a:lnTo>
                    <a:cubicBezTo>
                      <a:pt x="358" y="72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5" name="Google Shape;11605;p89">
                <a:extLst>
                  <a:ext uri="{FF2B5EF4-FFF2-40B4-BE49-F238E27FC236}">
                    <a16:creationId xmlns:a16="http://schemas.microsoft.com/office/drawing/2014/main" id="{0D6E366E-81D7-2ED2-BD5C-87FECDC76528}"/>
                  </a:ext>
                </a:extLst>
              </p:cNvPr>
              <p:cNvSpPr/>
              <p:nvPr/>
            </p:nvSpPr>
            <p:spPr>
              <a:xfrm>
                <a:off x="1919114" y="3222186"/>
                <a:ext cx="11394" cy="3564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120" extrusionOk="0">
                    <a:moveTo>
                      <a:pt x="179" y="0"/>
                    </a:moveTo>
                    <a:cubicBezTo>
                      <a:pt x="72" y="0"/>
                      <a:pt x="0" y="72"/>
                      <a:pt x="0" y="179"/>
                    </a:cubicBezTo>
                    <a:lnTo>
                      <a:pt x="0" y="941"/>
                    </a:lnTo>
                    <a:cubicBezTo>
                      <a:pt x="0" y="1048"/>
                      <a:pt x="72" y="1120"/>
                      <a:pt x="179" y="1120"/>
                    </a:cubicBezTo>
                    <a:cubicBezTo>
                      <a:pt x="286" y="1120"/>
                      <a:pt x="358" y="1048"/>
                      <a:pt x="358" y="941"/>
                    </a:cubicBezTo>
                    <a:lnTo>
                      <a:pt x="358" y="179"/>
                    </a:lnTo>
                    <a:cubicBezTo>
                      <a:pt x="358" y="72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6" name="Google Shape;11606;p89">
                <a:extLst>
                  <a:ext uri="{FF2B5EF4-FFF2-40B4-BE49-F238E27FC236}">
                    <a16:creationId xmlns:a16="http://schemas.microsoft.com/office/drawing/2014/main" id="{9808F4BB-201C-ADCF-BAE0-81BCB5BDCB39}"/>
                  </a:ext>
                </a:extLst>
              </p:cNvPr>
              <p:cNvSpPr/>
              <p:nvPr/>
            </p:nvSpPr>
            <p:spPr>
              <a:xfrm>
                <a:off x="1956257" y="2931156"/>
                <a:ext cx="180398" cy="188737"/>
              </a:xfrm>
              <a:custGeom>
                <a:avLst/>
                <a:gdLst/>
                <a:ahLst/>
                <a:cxnLst/>
                <a:rect l="l" t="t" r="r" b="b"/>
                <a:pathLst>
                  <a:path w="5668" h="5930" extrusionOk="0">
                    <a:moveTo>
                      <a:pt x="738" y="1"/>
                    </a:moveTo>
                    <a:cubicBezTo>
                      <a:pt x="322" y="1"/>
                      <a:pt x="0" y="346"/>
                      <a:pt x="0" y="751"/>
                    </a:cubicBezTo>
                    <a:lnTo>
                      <a:pt x="0" y="3799"/>
                    </a:lnTo>
                    <a:cubicBezTo>
                      <a:pt x="0" y="4215"/>
                      <a:pt x="334" y="4549"/>
                      <a:pt x="738" y="4549"/>
                    </a:cubicBezTo>
                    <a:lnTo>
                      <a:pt x="1084" y="4549"/>
                    </a:lnTo>
                    <a:lnTo>
                      <a:pt x="810" y="5585"/>
                    </a:lnTo>
                    <a:cubicBezTo>
                      <a:pt x="786" y="5704"/>
                      <a:pt x="834" y="5811"/>
                      <a:pt x="929" y="5882"/>
                    </a:cubicBezTo>
                    <a:cubicBezTo>
                      <a:pt x="977" y="5918"/>
                      <a:pt x="1036" y="5930"/>
                      <a:pt x="1084" y="5930"/>
                    </a:cubicBezTo>
                    <a:cubicBezTo>
                      <a:pt x="1143" y="5930"/>
                      <a:pt x="1203" y="5918"/>
                      <a:pt x="1250" y="5870"/>
                    </a:cubicBezTo>
                    <a:lnTo>
                      <a:pt x="3072" y="4525"/>
                    </a:lnTo>
                    <a:lnTo>
                      <a:pt x="4918" y="4525"/>
                    </a:lnTo>
                    <a:cubicBezTo>
                      <a:pt x="5334" y="4525"/>
                      <a:pt x="5668" y="4192"/>
                      <a:pt x="5668" y="3787"/>
                    </a:cubicBezTo>
                    <a:lnTo>
                      <a:pt x="5668" y="751"/>
                    </a:lnTo>
                    <a:cubicBezTo>
                      <a:pt x="5656" y="334"/>
                      <a:pt x="5322" y="12"/>
                      <a:pt x="4906" y="12"/>
                    </a:cubicBezTo>
                    <a:lnTo>
                      <a:pt x="3953" y="12"/>
                    </a:lnTo>
                    <a:cubicBezTo>
                      <a:pt x="3846" y="12"/>
                      <a:pt x="3775" y="84"/>
                      <a:pt x="3775" y="191"/>
                    </a:cubicBezTo>
                    <a:cubicBezTo>
                      <a:pt x="3775" y="286"/>
                      <a:pt x="3846" y="370"/>
                      <a:pt x="3953" y="370"/>
                    </a:cubicBezTo>
                    <a:lnTo>
                      <a:pt x="4906" y="370"/>
                    </a:lnTo>
                    <a:cubicBezTo>
                      <a:pt x="5132" y="370"/>
                      <a:pt x="5299" y="548"/>
                      <a:pt x="5299" y="751"/>
                    </a:cubicBezTo>
                    <a:lnTo>
                      <a:pt x="5299" y="3799"/>
                    </a:lnTo>
                    <a:cubicBezTo>
                      <a:pt x="5299" y="4025"/>
                      <a:pt x="5120" y="4192"/>
                      <a:pt x="4906" y="4192"/>
                    </a:cubicBezTo>
                    <a:lnTo>
                      <a:pt x="3001" y="4192"/>
                    </a:lnTo>
                    <a:cubicBezTo>
                      <a:pt x="2953" y="4192"/>
                      <a:pt x="2929" y="4203"/>
                      <a:pt x="2893" y="4215"/>
                    </a:cubicBezTo>
                    <a:lnTo>
                      <a:pt x="1203" y="5454"/>
                    </a:lnTo>
                    <a:lnTo>
                      <a:pt x="1203" y="5454"/>
                    </a:lnTo>
                    <a:lnTo>
                      <a:pt x="1465" y="4418"/>
                    </a:lnTo>
                    <a:cubicBezTo>
                      <a:pt x="1489" y="4358"/>
                      <a:pt x="1465" y="4311"/>
                      <a:pt x="1441" y="4263"/>
                    </a:cubicBezTo>
                    <a:cubicBezTo>
                      <a:pt x="1405" y="4215"/>
                      <a:pt x="1346" y="4192"/>
                      <a:pt x="1310" y="4192"/>
                    </a:cubicBezTo>
                    <a:lnTo>
                      <a:pt x="738" y="4192"/>
                    </a:lnTo>
                    <a:cubicBezTo>
                      <a:pt x="512" y="4192"/>
                      <a:pt x="357" y="4013"/>
                      <a:pt x="357" y="3799"/>
                    </a:cubicBezTo>
                    <a:lnTo>
                      <a:pt x="357" y="751"/>
                    </a:lnTo>
                    <a:cubicBezTo>
                      <a:pt x="357" y="524"/>
                      <a:pt x="536" y="370"/>
                      <a:pt x="738" y="370"/>
                    </a:cubicBezTo>
                    <a:lnTo>
                      <a:pt x="1691" y="370"/>
                    </a:lnTo>
                    <a:cubicBezTo>
                      <a:pt x="1798" y="370"/>
                      <a:pt x="1870" y="286"/>
                      <a:pt x="1870" y="179"/>
                    </a:cubicBezTo>
                    <a:cubicBezTo>
                      <a:pt x="1870" y="84"/>
                      <a:pt x="1798" y="1"/>
                      <a:pt x="169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7" name="Google Shape;11607;p89">
                <a:extLst>
                  <a:ext uri="{FF2B5EF4-FFF2-40B4-BE49-F238E27FC236}">
                    <a16:creationId xmlns:a16="http://schemas.microsoft.com/office/drawing/2014/main" id="{A8C37EB3-8917-B304-3E73-A9B73678FBAE}"/>
                  </a:ext>
                </a:extLst>
              </p:cNvPr>
              <p:cNvSpPr/>
              <p:nvPr/>
            </p:nvSpPr>
            <p:spPr>
              <a:xfrm>
                <a:off x="2027487" y="2894777"/>
                <a:ext cx="36029" cy="108786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3418" extrusionOk="0">
                    <a:moveTo>
                      <a:pt x="775" y="358"/>
                    </a:moveTo>
                    <a:lnTo>
                      <a:pt x="596" y="3049"/>
                    </a:lnTo>
                    <a:lnTo>
                      <a:pt x="560" y="3049"/>
                    </a:lnTo>
                    <a:lnTo>
                      <a:pt x="394" y="358"/>
                    </a:lnTo>
                    <a:close/>
                    <a:moveTo>
                      <a:pt x="179" y="1"/>
                    </a:moveTo>
                    <a:cubicBezTo>
                      <a:pt x="143" y="1"/>
                      <a:pt x="96" y="24"/>
                      <a:pt x="48" y="60"/>
                    </a:cubicBezTo>
                    <a:cubicBezTo>
                      <a:pt x="24" y="96"/>
                      <a:pt x="1" y="155"/>
                      <a:pt x="1" y="203"/>
                    </a:cubicBezTo>
                    <a:lnTo>
                      <a:pt x="203" y="3251"/>
                    </a:lnTo>
                    <a:cubicBezTo>
                      <a:pt x="203" y="3334"/>
                      <a:pt x="286" y="3418"/>
                      <a:pt x="382" y="3418"/>
                    </a:cubicBezTo>
                    <a:lnTo>
                      <a:pt x="763" y="3418"/>
                    </a:lnTo>
                    <a:cubicBezTo>
                      <a:pt x="858" y="3418"/>
                      <a:pt x="941" y="3334"/>
                      <a:pt x="941" y="3251"/>
                    </a:cubicBezTo>
                    <a:lnTo>
                      <a:pt x="1132" y="203"/>
                    </a:lnTo>
                    <a:cubicBezTo>
                      <a:pt x="1132" y="155"/>
                      <a:pt x="1120" y="96"/>
                      <a:pt x="1072" y="60"/>
                    </a:cubicBezTo>
                    <a:cubicBezTo>
                      <a:pt x="1048" y="36"/>
                      <a:pt x="1001" y="1"/>
                      <a:pt x="94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  <p:sp>
            <p:nvSpPr>
              <p:cNvPr id="1578" name="Google Shape;11608;p89">
                <a:extLst>
                  <a:ext uri="{FF2B5EF4-FFF2-40B4-BE49-F238E27FC236}">
                    <a16:creationId xmlns:a16="http://schemas.microsoft.com/office/drawing/2014/main" id="{648984B0-78DC-D562-FD36-FF3B041D9288}"/>
                  </a:ext>
                </a:extLst>
              </p:cNvPr>
              <p:cNvSpPr/>
              <p:nvPr/>
            </p:nvSpPr>
            <p:spPr>
              <a:xfrm>
                <a:off x="2027487" y="3009992"/>
                <a:ext cx="36029" cy="36029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132" extrusionOk="0">
                    <a:moveTo>
                      <a:pt x="572" y="345"/>
                    </a:moveTo>
                    <a:cubicBezTo>
                      <a:pt x="691" y="345"/>
                      <a:pt x="775" y="429"/>
                      <a:pt x="775" y="548"/>
                    </a:cubicBezTo>
                    <a:cubicBezTo>
                      <a:pt x="775" y="667"/>
                      <a:pt x="691" y="762"/>
                      <a:pt x="572" y="762"/>
                    </a:cubicBezTo>
                    <a:cubicBezTo>
                      <a:pt x="453" y="762"/>
                      <a:pt x="358" y="667"/>
                      <a:pt x="358" y="548"/>
                    </a:cubicBezTo>
                    <a:cubicBezTo>
                      <a:pt x="358" y="429"/>
                      <a:pt x="453" y="345"/>
                      <a:pt x="572" y="345"/>
                    </a:cubicBezTo>
                    <a:close/>
                    <a:moveTo>
                      <a:pt x="572" y="0"/>
                    </a:moveTo>
                    <a:cubicBezTo>
                      <a:pt x="263" y="0"/>
                      <a:pt x="1" y="250"/>
                      <a:pt x="1" y="572"/>
                    </a:cubicBezTo>
                    <a:cubicBezTo>
                      <a:pt x="1" y="881"/>
                      <a:pt x="263" y="1131"/>
                      <a:pt x="572" y="1131"/>
                    </a:cubicBezTo>
                    <a:cubicBezTo>
                      <a:pt x="882" y="1131"/>
                      <a:pt x="1132" y="881"/>
                      <a:pt x="1132" y="572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solidFill>
                  <a:schemeClr val="tx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noProof="0"/>
              </a:p>
            </p:txBody>
          </p:sp>
        </p:grpSp>
      </p:grpSp>
      <p:sp>
        <p:nvSpPr>
          <p:cNvPr id="1582" name="TextBox 1581">
            <a:extLst>
              <a:ext uri="{FF2B5EF4-FFF2-40B4-BE49-F238E27FC236}">
                <a16:creationId xmlns:a16="http://schemas.microsoft.com/office/drawing/2014/main" id="{1343E8AA-70E8-D033-3053-9D7E8B496E7A}"/>
              </a:ext>
            </a:extLst>
          </p:cNvPr>
          <p:cNvSpPr txBox="1"/>
          <p:nvPr/>
        </p:nvSpPr>
        <p:spPr>
          <a:xfrm>
            <a:off x="4572881" y="3800194"/>
            <a:ext cx="29917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Poppins" pitchFamily="2" charset="77"/>
                <a:cs typeface="Poppins" pitchFamily="2" charset="77"/>
              </a:rPr>
              <a:t>To have fun</a:t>
            </a:r>
            <a:endParaRPr lang="en-PT" sz="1600" dirty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585" name="Google Shape;821;p38">
            <a:extLst>
              <a:ext uri="{FF2B5EF4-FFF2-40B4-BE49-F238E27FC236}">
                <a16:creationId xmlns:a16="http://schemas.microsoft.com/office/drawing/2014/main" id="{83FB7B34-C4B6-ADF8-2B14-8AFD6E371623}"/>
              </a:ext>
            </a:extLst>
          </p:cNvPr>
          <p:cNvSpPr/>
          <p:nvPr/>
        </p:nvSpPr>
        <p:spPr>
          <a:xfrm>
            <a:off x="5726908" y="3050633"/>
            <a:ext cx="567000" cy="56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noProof="0"/>
          </a:p>
        </p:txBody>
      </p:sp>
      <p:grpSp>
        <p:nvGrpSpPr>
          <p:cNvPr id="1581" name="Google Shape;14103;p93">
            <a:extLst>
              <a:ext uri="{FF2B5EF4-FFF2-40B4-BE49-F238E27FC236}">
                <a16:creationId xmlns:a16="http://schemas.microsoft.com/office/drawing/2014/main" id="{E4B10CD6-90EA-A832-46E7-EEC05585BF5E}"/>
              </a:ext>
            </a:extLst>
          </p:cNvPr>
          <p:cNvGrpSpPr/>
          <p:nvPr/>
        </p:nvGrpSpPr>
        <p:grpSpPr>
          <a:xfrm>
            <a:off x="2862005" y="3151456"/>
            <a:ext cx="362320" cy="364230"/>
            <a:chOff x="6069423" y="2891892"/>
            <a:chExt cx="362320" cy="364230"/>
          </a:xfrm>
        </p:grpSpPr>
        <p:sp>
          <p:nvSpPr>
            <p:cNvPr id="1583" name="Google Shape;14104;p93">
              <a:extLst>
                <a:ext uri="{FF2B5EF4-FFF2-40B4-BE49-F238E27FC236}">
                  <a16:creationId xmlns:a16="http://schemas.microsoft.com/office/drawing/2014/main" id="{0EE328C4-6665-EDCA-4566-6AEE0CD06A39}"/>
                </a:ext>
              </a:extLst>
            </p:cNvPr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88" name="Google Shape;14105;p93">
              <a:extLst>
                <a:ext uri="{FF2B5EF4-FFF2-40B4-BE49-F238E27FC236}">
                  <a16:creationId xmlns:a16="http://schemas.microsoft.com/office/drawing/2014/main" id="{C8C25382-5785-41AC-0F15-A422D842D668}"/>
                </a:ext>
              </a:extLst>
            </p:cNvPr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89" name="Google Shape;14106;p93">
              <a:extLst>
                <a:ext uri="{FF2B5EF4-FFF2-40B4-BE49-F238E27FC236}">
                  <a16:creationId xmlns:a16="http://schemas.microsoft.com/office/drawing/2014/main" id="{7DA6F3C1-60F1-A1C8-13D0-F98A6D15E978}"/>
                </a:ext>
              </a:extLst>
            </p:cNvPr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90" name="Google Shape;14107;p93">
              <a:extLst>
                <a:ext uri="{FF2B5EF4-FFF2-40B4-BE49-F238E27FC236}">
                  <a16:creationId xmlns:a16="http://schemas.microsoft.com/office/drawing/2014/main" id="{479E3EDA-51EE-8095-F47D-2EFAA19332BC}"/>
                </a:ext>
              </a:extLst>
            </p:cNvPr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91" name="Google Shape;14108;p93">
              <a:extLst>
                <a:ext uri="{FF2B5EF4-FFF2-40B4-BE49-F238E27FC236}">
                  <a16:creationId xmlns:a16="http://schemas.microsoft.com/office/drawing/2014/main" id="{A3076AC5-48D4-2F13-0CDD-197C7DE82A4C}"/>
                </a:ext>
              </a:extLst>
            </p:cNvPr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  <p:sp>
          <p:nvSpPr>
            <p:cNvPr id="1592" name="Google Shape;14109;p93">
              <a:extLst>
                <a:ext uri="{FF2B5EF4-FFF2-40B4-BE49-F238E27FC236}">
                  <a16:creationId xmlns:a16="http://schemas.microsoft.com/office/drawing/2014/main" id="{1821A79A-0C7D-ED59-E778-ACD59769BC6F}"/>
                </a:ext>
              </a:extLst>
            </p:cNvPr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noProof="0"/>
            </a:p>
          </p:txBody>
        </p:sp>
      </p:grpSp>
      <p:pic>
        <p:nvPicPr>
          <p:cNvPr id="3074" name="Picture 2" descr="Have fun - Free education icons">
            <a:extLst>
              <a:ext uri="{FF2B5EF4-FFF2-40B4-BE49-F238E27FC236}">
                <a16:creationId xmlns:a16="http://schemas.microsoft.com/office/drawing/2014/main" id="{D594DD8B-571B-701B-4CEE-47B98F744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110" y="3125520"/>
            <a:ext cx="422595" cy="422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720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F72DBE01-A640-9A73-49CC-23CDC2E70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7198A24C-4D74-252B-915A-D1A617C7F3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1. Project Idea – Key Points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1DDD5A8E-EDDF-5F0E-F339-9FBC5E331ED2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4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5" name="Google Shape;1500;p64">
            <a:extLst>
              <a:ext uri="{FF2B5EF4-FFF2-40B4-BE49-F238E27FC236}">
                <a16:creationId xmlns:a16="http://schemas.microsoft.com/office/drawing/2014/main" id="{3BE9C4F1-8AA3-12AF-E466-E75B4D922F62}"/>
              </a:ext>
            </a:extLst>
          </p:cNvPr>
          <p:cNvSpPr txBox="1"/>
          <p:nvPr/>
        </p:nvSpPr>
        <p:spPr>
          <a:xfrm>
            <a:off x="300822" y="1112867"/>
            <a:ext cx="6355351" cy="358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Choose a Problem – Humanoid Walk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Apply RL Algorithms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Use Proximal Policy Optimization (PPO)</a:t>
            </a:r>
            <a:endParaRPr lang="en-US" dirty="0">
              <a:latin typeface="Barlow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Based on Stable Baseline 3 (SB3)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Use the Mujoco Environment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latin typeface="Barlow"/>
              </a:rPr>
              <a:t>Incremental approach of difficulty:</a:t>
            </a:r>
          </a:p>
          <a:p>
            <a:pPr marL="285750" lvl="8" indent="176213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latin typeface="Barlow"/>
              </a:rPr>
              <a:t>Simple</a:t>
            </a:r>
            <a:r>
              <a:rPr lang="en-US" sz="1600" dirty="0">
                <a:latin typeface="Barlow"/>
              </a:rPr>
              <a:t> scenario (achieve walking)</a:t>
            </a:r>
          </a:p>
          <a:p>
            <a:pPr marL="285750" lvl="8" indent="176213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latin typeface="Barlow"/>
              </a:rPr>
              <a:t>Intermediate</a:t>
            </a:r>
            <a:r>
              <a:rPr lang="en-US" sz="1600" dirty="0">
                <a:latin typeface="Barlow"/>
              </a:rPr>
              <a:t> scenario (walk to a certain destination)</a:t>
            </a:r>
          </a:p>
          <a:p>
            <a:pPr marL="285750" lvl="8" indent="176213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latin typeface="Barlow"/>
              </a:rPr>
              <a:t>Complex</a:t>
            </a:r>
            <a:r>
              <a:rPr lang="en-US" sz="1600" dirty="0">
                <a:latin typeface="Barlow"/>
              </a:rPr>
              <a:t> scenario (walk and climb stairs)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3FA9E49-1DB1-8DD0-D0CE-2BCFC32AAE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362" y="1690300"/>
            <a:ext cx="2557849" cy="255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AEA194-32A0-4045-F464-1E43AF3974D4}"/>
              </a:ext>
            </a:extLst>
          </p:cNvPr>
          <p:cNvSpPr txBox="1"/>
          <p:nvPr/>
        </p:nvSpPr>
        <p:spPr>
          <a:xfrm>
            <a:off x="387178" y="4826569"/>
            <a:ext cx="3751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https://gymnasium.farama.org/environments/mujoco/humanoid/</a:t>
            </a:r>
          </a:p>
        </p:txBody>
      </p:sp>
    </p:spTree>
    <p:extLst>
      <p:ext uri="{BB962C8B-B14F-4D97-AF65-F5344CB8AC3E}">
        <p14:creationId xmlns:p14="http://schemas.microsoft.com/office/powerpoint/2010/main" val="1764887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FFFDCA84-04F4-849B-10EB-4D1E66E41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C32EC612-0BE8-9E23-6B6E-523C608967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2. Problem Representation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154D1286-56D4-43D1-A905-F4F395D5A738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5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5" name="Google Shape;1500;p64">
            <a:extLst>
              <a:ext uri="{FF2B5EF4-FFF2-40B4-BE49-F238E27FC236}">
                <a16:creationId xmlns:a16="http://schemas.microsoft.com/office/drawing/2014/main" id="{65166739-6342-0671-4285-9CEFC3AD6C2E}"/>
              </a:ext>
            </a:extLst>
          </p:cNvPr>
          <p:cNvSpPr txBox="1"/>
          <p:nvPr/>
        </p:nvSpPr>
        <p:spPr>
          <a:xfrm>
            <a:off x="300822" y="1112867"/>
            <a:ext cx="4732497" cy="358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latin typeface="Barlow"/>
              </a:rPr>
              <a:t>The Action Space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The action space is a Box(-0.4, 0.4, (17,), float32). An action represents the torques applied at the hinge joints, it as 17 different elements.</a:t>
            </a:r>
            <a:endParaRPr lang="en-US" sz="1200" dirty="0">
              <a:latin typeface="Barlow"/>
            </a:endParaRPr>
          </a:p>
          <a:p>
            <a:pPr>
              <a:lnSpc>
                <a:spcPct val="150000"/>
              </a:lnSpc>
            </a:pPr>
            <a:r>
              <a:rPr lang="en-US" sz="1800" b="1" dirty="0">
                <a:latin typeface="Barlow"/>
              </a:rPr>
              <a:t>The Observation Space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The observation space is a Box(-Inf, Inf, (348,), float64) they represent different groups of elements with a total 348.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latin typeface="Barlow"/>
              </a:rPr>
              <a:t>The Reward </a:t>
            </a:r>
          </a:p>
          <a:p>
            <a:pPr>
              <a:lnSpc>
                <a:spcPct val="150000"/>
              </a:lnSpc>
            </a:pPr>
            <a:r>
              <a:rPr lang="en-US" sz="1200" dirty="0"/>
              <a:t>The total reward is -&gt; </a:t>
            </a:r>
            <a:r>
              <a:rPr lang="en-US" sz="1200" b="1" dirty="0"/>
              <a:t>reward</a:t>
            </a:r>
            <a:r>
              <a:rPr lang="en-US" sz="1200" dirty="0"/>
              <a:t> = </a:t>
            </a:r>
          </a:p>
          <a:p>
            <a:pPr>
              <a:lnSpc>
                <a:spcPct val="150000"/>
              </a:lnSpc>
            </a:pPr>
            <a:r>
              <a:rPr lang="en-US" sz="1200" dirty="0" err="1"/>
              <a:t>healthy_reward</a:t>
            </a:r>
            <a:r>
              <a:rPr lang="en-US" sz="1200" dirty="0"/>
              <a:t> + </a:t>
            </a:r>
            <a:r>
              <a:rPr lang="en-US" sz="1200" dirty="0" err="1"/>
              <a:t>forward_reward</a:t>
            </a:r>
            <a:r>
              <a:rPr lang="en-US" sz="1200" dirty="0"/>
              <a:t> - </a:t>
            </a:r>
            <a:r>
              <a:rPr lang="en-US" sz="1200" dirty="0" err="1"/>
              <a:t>ctrl_cost</a:t>
            </a:r>
            <a:r>
              <a:rPr lang="en-US" sz="1200" dirty="0"/>
              <a:t> - </a:t>
            </a:r>
            <a:r>
              <a:rPr lang="en-US" sz="1200" dirty="0" err="1"/>
              <a:t>contact_cost</a:t>
            </a:r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1F824-1E36-E563-49B8-67A2AC920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882" y="1017725"/>
            <a:ext cx="2160331" cy="1434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9D85ED-A7FD-D225-0F0E-1846F25DD2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71" t="4965" r="1"/>
          <a:stretch>
            <a:fillRect/>
          </a:stretch>
        </p:blipFill>
        <p:spPr>
          <a:xfrm>
            <a:off x="5652022" y="2593589"/>
            <a:ext cx="2430051" cy="23673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C8C2A9-CE52-D86C-B8C8-CA7A5A2D8F6C}"/>
              </a:ext>
            </a:extLst>
          </p:cNvPr>
          <p:cNvSpPr txBox="1"/>
          <p:nvPr/>
        </p:nvSpPr>
        <p:spPr>
          <a:xfrm>
            <a:off x="387178" y="4826569"/>
            <a:ext cx="3751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https://gymnasium.farama.org/environments/mujoco/humanoid/</a:t>
            </a:r>
          </a:p>
        </p:txBody>
      </p:sp>
    </p:spTree>
    <p:extLst>
      <p:ext uri="{BB962C8B-B14F-4D97-AF65-F5344CB8AC3E}">
        <p14:creationId xmlns:p14="http://schemas.microsoft.com/office/powerpoint/2010/main" val="2351702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28960163-29F8-D294-CF3B-13EE56904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9CA9BE20-E09E-5542-6F48-FF5165EBE3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2. Problem Representation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034FE22-8FD6-6D49-2B95-5B5D2E23D126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6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5" name="Google Shape;1500;p64">
            <a:extLst>
              <a:ext uri="{FF2B5EF4-FFF2-40B4-BE49-F238E27FC236}">
                <a16:creationId xmlns:a16="http://schemas.microsoft.com/office/drawing/2014/main" id="{FC6945BE-FB74-A880-0E2E-7B35284E8569}"/>
              </a:ext>
            </a:extLst>
          </p:cNvPr>
          <p:cNvSpPr txBox="1"/>
          <p:nvPr/>
        </p:nvSpPr>
        <p:spPr>
          <a:xfrm>
            <a:off x="255373" y="1112867"/>
            <a:ext cx="8814485" cy="358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latin typeface="Barlow"/>
              </a:rPr>
              <a:t>The Observation Space (In Detail)</a:t>
            </a:r>
          </a:p>
          <a:p>
            <a:pPr>
              <a:lnSpc>
                <a:spcPct val="150000"/>
              </a:lnSpc>
            </a:pPr>
            <a:r>
              <a:rPr lang="en-US" dirty="0"/>
              <a:t>The observation space consists of the following parts (in order):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qpos</a:t>
            </a:r>
            <a:r>
              <a:rPr lang="en-US" sz="1200" dirty="0"/>
              <a:t> (22 elements by default): The position values of the </a:t>
            </a:r>
            <a:r>
              <a:rPr lang="en-US" sz="1200" b="1" dirty="0"/>
              <a:t>robot’s body parts</a:t>
            </a:r>
            <a:r>
              <a:rPr lang="en-US" sz="1200" dirty="0"/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qvel</a:t>
            </a:r>
            <a:r>
              <a:rPr lang="en-US" sz="1200" dirty="0"/>
              <a:t> (23 elements): The </a:t>
            </a:r>
            <a:r>
              <a:rPr lang="en-US" sz="1200" b="1" dirty="0"/>
              <a:t>velocities of these individual body parts </a:t>
            </a:r>
            <a:r>
              <a:rPr lang="en-US" sz="1200" dirty="0"/>
              <a:t>(their derivatives).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cinert</a:t>
            </a:r>
            <a:r>
              <a:rPr lang="en-US" sz="1200" dirty="0"/>
              <a:t> (130 elements):</a:t>
            </a:r>
            <a:r>
              <a:rPr lang="en-US" sz="1200" b="1" dirty="0"/>
              <a:t> Mass and inertia of the rigid body parts </a:t>
            </a:r>
            <a:r>
              <a:rPr lang="en-US" sz="1200" dirty="0"/>
              <a:t>relative to the center of mass, (this is an intermediate result of the transition). It has shape 13*10 (</a:t>
            </a:r>
            <a:r>
              <a:rPr lang="en-US" sz="1200" dirty="0" err="1"/>
              <a:t>nbody</a:t>
            </a:r>
            <a:r>
              <a:rPr lang="en-US" sz="1200" dirty="0"/>
              <a:t> * 10). (</a:t>
            </a:r>
            <a:r>
              <a:rPr lang="en-US" sz="1200" dirty="0" err="1"/>
              <a:t>cinert</a:t>
            </a:r>
            <a:r>
              <a:rPr lang="en-US" sz="1200" dirty="0"/>
              <a:t> - inertia matrix and body mass offset and body mass)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cvel</a:t>
            </a:r>
            <a:r>
              <a:rPr lang="en-US" sz="1200" dirty="0"/>
              <a:t> (78 elements): Center of mass based velocity. It has shape 13 * 6 (</a:t>
            </a:r>
            <a:r>
              <a:rPr lang="en-US" sz="1200" dirty="0" err="1"/>
              <a:t>nbody</a:t>
            </a:r>
            <a:r>
              <a:rPr lang="en-US" sz="1200" dirty="0"/>
              <a:t> * 6). (com velocity - velocity x, y, z and angular velocity x, y, z)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qfrc_actuator</a:t>
            </a:r>
            <a:r>
              <a:rPr lang="en-US" sz="1200" b="1" dirty="0"/>
              <a:t> </a:t>
            </a:r>
            <a:r>
              <a:rPr lang="en-US" sz="1200" dirty="0"/>
              <a:t>(17 elements): </a:t>
            </a:r>
            <a:r>
              <a:rPr lang="en-US" sz="1200" b="1" dirty="0"/>
              <a:t>Constraint force generated </a:t>
            </a:r>
            <a:r>
              <a:rPr lang="en-US" sz="1200" dirty="0"/>
              <a:t>as the actuator force at each joint. This has shape (17,) (</a:t>
            </a:r>
            <a:r>
              <a:rPr lang="en-US" sz="1200" dirty="0" err="1"/>
              <a:t>nv</a:t>
            </a:r>
            <a:r>
              <a:rPr lang="en-US" sz="1200" dirty="0"/>
              <a:t> * 1).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 err="1"/>
              <a:t>cfrc_ext</a:t>
            </a:r>
            <a:r>
              <a:rPr lang="en-US" sz="1200" b="1" dirty="0"/>
              <a:t> </a:t>
            </a:r>
            <a:r>
              <a:rPr lang="en-US" sz="1200" dirty="0"/>
              <a:t>(78 elements): This is the </a:t>
            </a:r>
            <a:r>
              <a:rPr lang="en-US" sz="1200" b="1" dirty="0"/>
              <a:t>center of mass based external force on the body parts</a:t>
            </a:r>
            <a:r>
              <a:rPr lang="en-US" sz="1200" dirty="0"/>
              <a:t>. It has shape 13 * 6 (</a:t>
            </a:r>
            <a:r>
              <a:rPr lang="en-US" sz="1200" dirty="0" err="1"/>
              <a:t>nbody</a:t>
            </a:r>
            <a:r>
              <a:rPr lang="en-US" sz="1200" dirty="0"/>
              <a:t> * 6) and thus adds another 78 elements to the observation space. (external forces - force x, y, z and torque x, y, z)</a:t>
            </a:r>
          </a:p>
          <a:p>
            <a:pPr>
              <a:lnSpc>
                <a:spcPct val="150000"/>
              </a:lnSpc>
            </a:pPr>
            <a:r>
              <a:rPr lang="en-US" sz="1200" b="1" dirty="0"/>
              <a:t>Note: </a:t>
            </a:r>
            <a:r>
              <a:rPr lang="en-US" sz="1200" b="1" dirty="0" err="1"/>
              <a:t>nbody</a:t>
            </a:r>
            <a:r>
              <a:rPr lang="en-US" sz="1200" dirty="0"/>
              <a:t> is the number of bodies in the robot, and </a:t>
            </a:r>
            <a:r>
              <a:rPr lang="en-US" sz="1200" b="1" dirty="0" err="1"/>
              <a:t>nv</a:t>
            </a:r>
            <a:r>
              <a:rPr lang="en-US" sz="1200" dirty="0"/>
              <a:t> is the number of degrees of freedom (= dim(</a:t>
            </a:r>
            <a:r>
              <a:rPr lang="en-US" sz="1200" dirty="0" err="1"/>
              <a:t>qvel</a:t>
            </a:r>
            <a:r>
              <a:rPr lang="en-US" sz="1200" dirty="0"/>
              <a:t>)).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424702-E6F2-6B7E-9F40-801BEB482B54}"/>
              </a:ext>
            </a:extLst>
          </p:cNvPr>
          <p:cNvSpPr txBox="1"/>
          <p:nvPr/>
        </p:nvSpPr>
        <p:spPr>
          <a:xfrm>
            <a:off x="387178" y="4826569"/>
            <a:ext cx="3751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https://gymnasium.farama.org/environments/mujoco/humanoid/</a:t>
            </a:r>
          </a:p>
        </p:txBody>
      </p:sp>
    </p:spTree>
    <p:extLst>
      <p:ext uri="{BB962C8B-B14F-4D97-AF65-F5344CB8AC3E}">
        <p14:creationId xmlns:p14="http://schemas.microsoft.com/office/powerpoint/2010/main" val="2127701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A6D29E70-152F-ED57-61DF-F55E90455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061BEB7A-6E35-3E67-01DF-8D562C2C33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2. Problem Representation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E014B297-D2A9-8C2B-35FF-0942FAA304A6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7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5" name="Google Shape;1500;p64">
            <a:extLst>
              <a:ext uri="{FF2B5EF4-FFF2-40B4-BE49-F238E27FC236}">
                <a16:creationId xmlns:a16="http://schemas.microsoft.com/office/drawing/2014/main" id="{1A515294-770C-2E50-081B-C72DA93937A9}"/>
              </a:ext>
            </a:extLst>
          </p:cNvPr>
          <p:cNvSpPr txBox="1"/>
          <p:nvPr/>
        </p:nvSpPr>
        <p:spPr>
          <a:xfrm>
            <a:off x="300821" y="1112867"/>
            <a:ext cx="8769037" cy="358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latin typeface="Barlow"/>
              </a:rPr>
              <a:t>The Reward (In Detail)</a:t>
            </a:r>
          </a:p>
          <a:p>
            <a:pPr>
              <a:lnSpc>
                <a:spcPct val="150000"/>
              </a:lnSpc>
            </a:pPr>
            <a:r>
              <a:rPr lang="en-US" dirty="0"/>
              <a:t>The total reward is -&gt; </a:t>
            </a:r>
            <a:r>
              <a:rPr lang="en-US" b="1" i="1" dirty="0"/>
              <a:t>reward</a:t>
            </a:r>
            <a:r>
              <a:rPr lang="en-US" dirty="0"/>
              <a:t> </a:t>
            </a:r>
            <a:r>
              <a:rPr lang="en-US" i="1" dirty="0"/>
              <a:t>=</a:t>
            </a:r>
            <a:r>
              <a:rPr lang="en-US" dirty="0"/>
              <a:t> </a:t>
            </a:r>
            <a:r>
              <a:rPr lang="en-US" i="1" dirty="0" err="1"/>
              <a:t>healthy_reward</a:t>
            </a:r>
            <a:r>
              <a:rPr lang="en-US" i="1" dirty="0"/>
              <a:t> + </a:t>
            </a:r>
            <a:r>
              <a:rPr lang="en-US" i="1" dirty="0" err="1"/>
              <a:t>forward_reward</a:t>
            </a:r>
            <a:r>
              <a:rPr lang="en-US" i="1" dirty="0"/>
              <a:t> - </a:t>
            </a:r>
            <a:r>
              <a:rPr lang="en-US" i="1" dirty="0" err="1"/>
              <a:t>ctrl_cost</a:t>
            </a:r>
            <a:r>
              <a:rPr lang="en-US" i="1" dirty="0"/>
              <a:t> - </a:t>
            </a:r>
            <a:r>
              <a:rPr lang="en-US" i="1" dirty="0" err="1"/>
              <a:t>contact_cost</a:t>
            </a:r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776C5F-7BDB-31A5-1717-CB210CDA0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28" y="1943471"/>
            <a:ext cx="6511201" cy="27550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3FEBE4-4372-5677-6255-5FDF49B3733D}"/>
              </a:ext>
            </a:extLst>
          </p:cNvPr>
          <p:cNvSpPr txBox="1"/>
          <p:nvPr/>
        </p:nvSpPr>
        <p:spPr>
          <a:xfrm>
            <a:off x="387178" y="4826569"/>
            <a:ext cx="37513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accent1"/>
                </a:solidFill>
              </a:rPr>
              <a:t>https://gymnasium.farama.org/environments/mujoco/humanoid/</a:t>
            </a:r>
          </a:p>
        </p:txBody>
      </p:sp>
    </p:spTree>
    <p:extLst>
      <p:ext uri="{BB962C8B-B14F-4D97-AF65-F5344CB8AC3E}">
        <p14:creationId xmlns:p14="http://schemas.microsoft.com/office/powerpoint/2010/main" val="4232370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>
          <a:extLst>
            <a:ext uri="{FF2B5EF4-FFF2-40B4-BE49-F238E27FC236}">
              <a16:creationId xmlns:a16="http://schemas.microsoft.com/office/drawing/2014/main" id="{AF104DF4-97DE-22F0-DB83-8BAF21937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66">
            <a:extLst>
              <a:ext uri="{FF2B5EF4-FFF2-40B4-BE49-F238E27FC236}">
                <a16:creationId xmlns:a16="http://schemas.microsoft.com/office/drawing/2014/main" id="{F931750E-7983-D70A-4C80-97F643EAE1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3. Expected Results</a:t>
            </a:r>
            <a:br>
              <a:rPr lang="en-US" noProof="0" dirty="0"/>
            </a:br>
            <a:r>
              <a:rPr lang="en-US" sz="2600" b="0" noProof="0" dirty="0">
                <a:latin typeface="Poppins Black"/>
                <a:ea typeface="Poppins Black"/>
                <a:cs typeface="Poppins Black"/>
                <a:sym typeface="Poppins Black"/>
              </a:rPr>
              <a:t> 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B814E3A3-2763-33A3-910C-0C1DF326F2B7}"/>
              </a:ext>
            </a:extLst>
          </p:cNvPr>
          <p:cNvSpPr txBox="1">
            <a:spLocks/>
          </p:cNvSpPr>
          <p:nvPr/>
        </p:nvSpPr>
        <p:spPr>
          <a:xfrm>
            <a:off x="6400800" y="4778375"/>
            <a:ext cx="2743200" cy="365125"/>
          </a:xfrm>
          <a:prstGeom prst="rect">
            <a:avLst/>
          </a:prstGeom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6201A2C5-AAE6-43BD-8987-C77248E0AEBE}" type="slidenum">
              <a:rPr lang="en-US" sz="1200">
                <a:solidFill>
                  <a:schemeClr val="dk1"/>
                </a:solidFill>
                <a:latin typeface="Poppins" panose="00000500000000000000" pitchFamily="2" charset="0"/>
                <a:cs typeface="Poppins" panose="00000500000000000000" pitchFamily="2" charset="0"/>
                <a:sym typeface="Poppins ExtraBold"/>
              </a:rPr>
              <a:pPr algn="r"/>
              <a:t>8</a:t>
            </a:fld>
            <a:endParaRPr lang="en-US" sz="120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  <a:sym typeface="Poppins ExtraBold"/>
            </a:endParaRPr>
          </a:p>
        </p:txBody>
      </p:sp>
      <p:sp>
        <p:nvSpPr>
          <p:cNvPr id="5" name="Google Shape;1500;p64">
            <a:extLst>
              <a:ext uri="{FF2B5EF4-FFF2-40B4-BE49-F238E27FC236}">
                <a16:creationId xmlns:a16="http://schemas.microsoft.com/office/drawing/2014/main" id="{D6DCFE71-700C-F7C9-09A6-8BE554BF91F8}"/>
              </a:ext>
            </a:extLst>
          </p:cNvPr>
          <p:cNvSpPr txBox="1"/>
          <p:nvPr/>
        </p:nvSpPr>
        <p:spPr>
          <a:xfrm>
            <a:off x="300823" y="1112867"/>
            <a:ext cx="5646896" cy="3585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800" cap="all" dirty="0">
                <a:latin typeface="Barlow"/>
              </a:rPr>
              <a:t>Learn to Walk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800" cap="all" dirty="0">
                <a:latin typeface="Barlow"/>
              </a:rPr>
              <a:t>Learn to Walk To a Destination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800" cap="all" dirty="0">
                <a:latin typeface="Barlow"/>
              </a:rPr>
              <a:t>Learn to Walk and Climb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800" cap="all" dirty="0">
                <a:latin typeface="Barlow"/>
              </a:rPr>
              <a:t>Observe and document the rate of learning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FA790A9-4719-C32F-BF41-55D12C2837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/>
          <a:stretch>
            <a:fillRect/>
          </a:stretch>
        </p:blipFill>
        <p:spPr bwMode="auto">
          <a:xfrm>
            <a:off x="5947719" y="1907728"/>
            <a:ext cx="2994312" cy="199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111094"/>
      </p:ext>
    </p:extLst>
  </p:cSld>
  <p:clrMapOvr>
    <a:masterClrMapping/>
  </p:clrMapOvr>
</p:sld>
</file>

<file path=ppt/theme/theme1.xml><?xml version="1.0" encoding="utf-8"?>
<a:theme xmlns:a="http://schemas.openxmlformats.org/drawingml/2006/main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DF5733CE4467D40B04703CA9F8BE777" ma:contentTypeVersion="6" ma:contentTypeDescription="Criar um novo documento." ma:contentTypeScope="" ma:versionID="344ebf105233f702d429a6cb8326f53e">
  <xsd:schema xmlns:xsd="http://www.w3.org/2001/XMLSchema" xmlns:xs="http://www.w3.org/2001/XMLSchema" xmlns:p="http://schemas.microsoft.com/office/2006/metadata/properties" xmlns:ns3="f11ac12f-872e-42c8-86a3-7ed232699ac3" targetNamespace="http://schemas.microsoft.com/office/2006/metadata/properties" ma:root="true" ma:fieldsID="448a655b620ea7b5d28675013a764e89" ns3:_="">
    <xsd:import namespace="f11ac12f-872e-42c8-86a3-7ed232699ac3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1ac12f-872e-42c8-86a3-7ed232699ac3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11ac12f-872e-42c8-86a3-7ed232699ac3" xsi:nil="true"/>
  </documentManagement>
</p:properties>
</file>

<file path=customXml/itemProps1.xml><?xml version="1.0" encoding="utf-8"?>
<ds:datastoreItem xmlns:ds="http://schemas.openxmlformats.org/officeDocument/2006/customXml" ds:itemID="{FE38A51C-0DAB-4223-B588-739D2CE0055C}">
  <ds:schemaRefs>
    <ds:schemaRef ds:uri="f11ac12f-872e-42c8-86a3-7ed232699ac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17E65EE-138E-445C-98E7-6793C0CA05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5C8725-A840-443C-AEAB-E3013DF7AD52}">
  <ds:schemaRefs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f11ac12f-872e-42c8-86a3-7ed232699ac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Data Analytics Strategy Toolkit by Slidesgo - Cópia</Template>
  <TotalTime>314</TotalTime>
  <Words>621</Words>
  <Application>Microsoft Office PowerPoint</Application>
  <PresentationFormat>On-screen Show (16:9)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Poppins ExtraBold</vt:lpstr>
      <vt:lpstr>Barlow</vt:lpstr>
      <vt:lpstr>Poppins Black</vt:lpstr>
      <vt:lpstr>Poppins</vt:lpstr>
      <vt:lpstr>Arial</vt:lpstr>
      <vt:lpstr>Anaheim</vt:lpstr>
      <vt:lpstr>Data Analytics Strategy Toolkit by Slidesgo</vt:lpstr>
      <vt:lpstr>Humanoid Walking A Reinforcement Learning Case Study</vt:lpstr>
      <vt:lpstr>TABLE OF CONTENTS</vt:lpstr>
      <vt:lpstr>1. Project Idea - Motivation  </vt:lpstr>
      <vt:lpstr>1. Project Idea – Key Points  </vt:lpstr>
      <vt:lpstr>2. Problem Representation  </vt:lpstr>
      <vt:lpstr>2. Problem Representation  </vt:lpstr>
      <vt:lpstr>2. Problem Representation  </vt:lpstr>
      <vt:lpstr>3. Expected Results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João Carlos Neves Soares</dc:creator>
  <cp:lastModifiedBy>Francisco Pinto</cp:lastModifiedBy>
  <cp:revision>18</cp:revision>
  <dcterms:created xsi:type="dcterms:W3CDTF">2025-04-08T10:31:18Z</dcterms:created>
  <dcterms:modified xsi:type="dcterms:W3CDTF">2025-11-13T16:28:25Z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0x0101007DF5733CE4467D40B04703CA9F8BE777</vt:lpwstr>
  </property>
  <property fmtid="{D5CDD505-2E9C-101B-9397-08002B2CF9AE}" pid="3" name="MediaServiceImageTags">
    <vt:lpwstr/>
  </property>
</Properties>
</file>